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9" r:id="rId1"/>
  </p:sldMasterIdLst>
  <p:notesMasterIdLst>
    <p:notesMasterId r:id="rId31"/>
  </p:notesMasterIdLst>
  <p:handoutMasterIdLst>
    <p:handoutMasterId r:id="rId32"/>
  </p:handoutMasterIdLst>
  <p:sldIdLst>
    <p:sldId id="259" r:id="rId2"/>
    <p:sldId id="298" r:id="rId3"/>
    <p:sldId id="329" r:id="rId4"/>
    <p:sldId id="330" r:id="rId5"/>
    <p:sldId id="297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256" r:id="rId14"/>
    <p:sldId id="313" r:id="rId15"/>
    <p:sldId id="331" r:id="rId16"/>
    <p:sldId id="310" r:id="rId17"/>
    <p:sldId id="318" r:id="rId18"/>
    <p:sldId id="321" r:id="rId19"/>
    <p:sldId id="322" r:id="rId20"/>
    <p:sldId id="323" r:id="rId21"/>
    <p:sldId id="319" r:id="rId22"/>
    <p:sldId id="320" r:id="rId23"/>
    <p:sldId id="324" r:id="rId24"/>
    <p:sldId id="325" r:id="rId25"/>
    <p:sldId id="326" r:id="rId26"/>
    <p:sldId id="327" r:id="rId27"/>
    <p:sldId id="332" r:id="rId28"/>
    <p:sldId id="328" r:id="rId29"/>
    <p:sldId id="276" r:id="rId3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2040"/>
    <a:srgbClr val="AE223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70" d="100"/>
          <a:sy n="70" d="100"/>
        </p:scale>
        <p:origin x="955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Nowak (MNOW)" userId="66b77b97-64ba-43b9-b188-bd23cab7d4bb" providerId="ADAL" clId="{DB5E73E7-EB46-4104-B9DC-518CF0903E05}"/>
    <pc:docChg chg="addSld delSld">
      <pc:chgData name="Michael Nowak (MNOW)" userId="66b77b97-64ba-43b9-b188-bd23cab7d4bb" providerId="ADAL" clId="{DB5E73E7-EB46-4104-B9DC-518CF0903E05}" dt="2024-05-03T12:33:10.390" v="5" actId="47"/>
      <pc:docMkLst>
        <pc:docMk/>
      </pc:docMkLst>
      <pc:sldChg chg="new del">
        <pc:chgData name="Michael Nowak (MNOW)" userId="66b77b97-64ba-43b9-b188-bd23cab7d4bb" providerId="ADAL" clId="{DB5E73E7-EB46-4104-B9DC-518CF0903E05}" dt="2024-05-03T12:33:10.390" v="5" actId="47"/>
        <pc:sldMkLst>
          <pc:docMk/>
          <pc:sldMk cId="1051139978" sldId="297"/>
        </pc:sldMkLst>
      </pc:sldChg>
      <pc:sldChg chg="new del">
        <pc:chgData name="Michael Nowak (MNOW)" userId="66b77b97-64ba-43b9-b188-bd23cab7d4bb" providerId="ADAL" clId="{DB5E73E7-EB46-4104-B9DC-518CF0903E05}" dt="2024-05-03T12:32:07.918" v="1" actId="47"/>
        <pc:sldMkLst>
          <pc:docMk/>
          <pc:sldMk cId="3714413786" sldId="297"/>
        </pc:sldMkLst>
      </pc:sldChg>
      <pc:sldChg chg="new del">
        <pc:chgData name="Michael Nowak (MNOW)" userId="66b77b97-64ba-43b9-b188-bd23cab7d4bb" providerId="ADAL" clId="{DB5E73E7-EB46-4104-B9DC-518CF0903E05}" dt="2024-05-03T12:32:52.084" v="4" actId="47"/>
        <pc:sldMkLst>
          <pc:docMk/>
          <pc:sldMk cId="1188748497" sldId="298"/>
        </pc:sldMkLst>
      </pc:sldChg>
    </pc:docChg>
  </pc:docChgLst>
  <pc:docChgLst>
    <pc:chgData name="Michael Nowak (MNOW)" userId="66b77b97-64ba-43b9-b188-bd23cab7d4bb" providerId="ADAL" clId="{6F18D327-AC5B-4954-B915-E33A232B72CC}"/>
    <pc:docChg chg="undo custSel addSld delSld modSld modMainMaster">
      <pc:chgData name="Michael Nowak (MNOW)" userId="66b77b97-64ba-43b9-b188-bd23cab7d4bb" providerId="ADAL" clId="{6F18D327-AC5B-4954-B915-E33A232B72CC}" dt="2022-11-03T10:55:26.405" v="590"/>
      <pc:docMkLst>
        <pc:docMk/>
      </pc:docMkLst>
      <pc:sldChg chg="setBg">
        <pc:chgData name="Michael Nowak (MNOW)" userId="66b77b97-64ba-43b9-b188-bd23cab7d4bb" providerId="ADAL" clId="{6F18D327-AC5B-4954-B915-E33A232B72CC}" dt="2022-03-28T06:33:12.464" v="2"/>
        <pc:sldMkLst>
          <pc:docMk/>
          <pc:sldMk cId="269250381" sldId="259"/>
        </pc:sldMkLst>
      </pc:sldChg>
      <pc:sldChg chg="delSp modSp mod setBg">
        <pc:chgData name="Michael Nowak (MNOW)" userId="66b77b97-64ba-43b9-b188-bd23cab7d4bb" providerId="ADAL" clId="{6F18D327-AC5B-4954-B915-E33A232B72CC}" dt="2022-11-03T10:55:26.405" v="590"/>
        <pc:sldMkLst>
          <pc:docMk/>
          <pc:sldMk cId="2797191857" sldId="261"/>
        </pc:sldMkLst>
        <pc:spChg chg="mod">
          <ac:chgData name="Michael Nowak (MNOW)" userId="66b77b97-64ba-43b9-b188-bd23cab7d4bb" providerId="ADAL" clId="{6F18D327-AC5B-4954-B915-E33A232B72CC}" dt="2022-03-28T06:39:42.019" v="85" actId="20577"/>
          <ac:spMkLst>
            <pc:docMk/>
            <pc:sldMk cId="2797191857" sldId="261"/>
            <ac:spMk id="8" creationId="{D606EDF2-65D3-447A-A4B3-983685C84491}"/>
          </ac:spMkLst>
        </pc:spChg>
        <pc:spChg chg="del">
          <ac:chgData name="Michael Nowak (MNOW)" userId="66b77b97-64ba-43b9-b188-bd23cab7d4bb" providerId="ADAL" clId="{6F18D327-AC5B-4954-B915-E33A232B72CC}" dt="2022-03-28T06:39:12.147" v="67" actId="478"/>
          <ac:spMkLst>
            <pc:docMk/>
            <pc:sldMk cId="2797191857" sldId="261"/>
            <ac:spMk id="9" creationId="{CDCC3696-427A-478B-BB74-574E2F35D20F}"/>
          </ac:spMkLst>
        </pc:spChg>
        <pc:spChg chg="mod">
          <ac:chgData name="Michael Nowak (MNOW)" userId="66b77b97-64ba-43b9-b188-bd23cab7d4bb" providerId="ADAL" clId="{6F18D327-AC5B-4954-B915-E33A232B72CC}" dt="2022-03-28T06:40:43.606" v="157" actId="20577"/>
          <ac:spMkLst>
            <pc:docMk/>
            <pc:sldMk cId="2797191857" sldId="261"/>
            <ac:spMk id="10" creationId="{32BD35AD-DDAD-469B-B31E-65E6D6711ACF}"/>
          </ac:spMkLst>
        </pc:spChg>
      </pc:sldChg>
      <pc:sldChg chg="modSp add del mod">
        <pc:chgData name="Michael Nowak (MNOW)" userId="66b77b97-64ba-43b9-b188-bd23cab7d4bb" providerId="ADAL" clId="{6F18D327-AC5B-4954-B915-E33A232B72CC}" dt="2022-03-28T06:40:13.713" v="117" actId="47"/>
        <pc:sldMkLst>
          <pc:docMk/>
          <pc:sldMk cId="2561161951" sldId="263"/>
        </pc:sldMkLst>
        <pc:spChg chg="mod">
          <ac:chgData name="Michael Nowak (MNOW)" userId="66b77b97-64ba-43b9-b188-bd23cab7d4bb" providerId="ADAL" clId="{6F18D327-AC5B-4954-B915-E33A232B72CC}" dt="2022-03-28T06:40:05.393" v="116" actId="20577"/>
          <ac:spMkLst>
            <pc:docMk/>
            <pc:sldMk cId="2561161951" sldId="263"/>
            <ac:spMk id="8" creationId="{D606EDF2-65D3-447A-A4B3-983685C84491}"/>
          </ac:spMkLst>
        </pc:spChg>
      </pc:sldChg>
      <pc:sldChg chg="add setBg">
        <pc:chgData name="Michael Nowak (MNOW)" userId="66b77b97-64ba-43b9-b188-bd23cab7d4bb" providerId="ADAL" clId="{6F18D327-AC5B-4954-B915-E33A232B72CC}" dt="2022-11-03T10:55:26.405" v="590"/>
        <pc:sldMkLst>
          <pc:docMk/>
          <pc:sldMk cId="1279746491" sldId="264"/>
        </pc:sldMkLst>
      </pc:sldChg>
      <pc:sldChg chg="addSp delSp modSp add mod setBg">
        <pc:chgData name="Michael Nowak (MNOW)" userId="66b77b97-64ba-43b9-b188-bd23cab7d4bb" providerId="ADAL" clId="{6F18D327-AC5B-4954-B915-E33A232B72CC}" dt="2022-11-03T10:55:26.405" v="590"/>
        <pc:sldMkLst>
          <pc:docMk/>
          <pc:sldMk cId="3026566015" sldId="265"/>
        </pc:sldMkLst>
        <pc:spChg chg="del mod">
          <ac:chgData name="Michael Nowak (MNOW)" userId="66b77b97-64ba-43b9-b188-bd23cab7d4bb" providerId="ADAL" clId="{6F18D327-AC5B-4954-B915-E33A232B72CC}" dt="2022-03-28T09:13:27.768" v="240" actId="478"/>
          <ac:spMkLst>
            <pc:docMk/>
            <pc:sldMk cId="3026566015" sldId="265"/>
            <ac:spMk id="8" creationId="{D606EDF2-65D3-447A-A4B3-983685C84491}"/>
          </ac:spMkLst>
        </pc:spChg>
        <pc:spChg chg="del">
          <ac:chgData name="Michael Nowak (MNOW)" userId="66b77b97-64ba-43b9-b188-bd23cab7d4bb" providerId="ADAL" clId="{6F18D327-AC5B-4954-B915-E33A232B72CC}" dt="2022-03-28T06:41:51.693" v="197" actId="478"/>
          <ac:spMkLst>
            <pc:docMk/>
            <pc:sldMk cId="3026566015" sldId="265"/>
            <ac:spMk id="9" creationId="{CDCC3696-427A-478B-BB74-574E2F35D20F}"/>
          </ac:spMkLst>
        </pc:spChg>
        <pc:spChg chg="del">
          <ac:chgData name="Michael Nowak (MNOW)" userId="66b77b97-64ba-43b9-b188-bd23cab7d4bb" providerId="ADAL" clId="{6F18D327-AC5B-4954-B915-E33A232B72CC}" dt="2022-03-28T06:41:50.308" v="196" actId="478"/>
          <ac:spMkLst>
            <pc:docMk/>
            <pc:sldMk cId="3026566015" sldId="265"/>
            <ac:spMk id="10" creationId="{32BD35AD-DDAD-469B-B31E-65E6D6711ACF}"/>
          </ac:spMkLst>
        </pc:spChg>
        <pc:spChg chg="add del">
          <ac:chgData name="Michael Nowak (MNOW)" userId="66b77b97-64ba-43b9-b188-bd23cab7d4bb" providerId="ADAL" clId="{6F18D327-AC5B-4954-B915-E33A232B72CC}" dt="2022-03-28T09:15:18.114" v="283" actId="478"/>
          <ac:spMkLst>
            <pc:docMk/>
            <pc:sldMk cId="3026566015" sldId="265"/>
            <ac:spMk id="36" creationId="{21557764-FD4B-4864-8E37-A65DBDA5405D}"/>
          </ac:spMkLst>
        </pc:spChg>
        <pc:spChg chg="add mod">
          <ac:chgData name="Michael Nowak (MNOW)" userId="66b77b97-64ba-43b9-b188-bd23cab7d4bb" providerId="ADAL" clId="{6F18D327-AC5B-4954-B915-E33A232B72CC}" dt="2022-03-28T09:18:57.983" v="386" actId="20577"/>
          <ac:spMkLst>
            <pc:docMk/>
            <pc:sldMk cId="3026566015" sldId="265"/>
            <ac:spMk id="45" creationId="{407D3B7D-DE99-44B2-B81A-AC25C30E2FA3}"/>
          </ac:spMkLst>
        </pc:spChg>
        <pc:picChg chg="add del mod">
          <ac:chgData name="Michael Nowak (MNOW)" userId="66b77b97-64ba-43b9-b188-bd23cab7d4bb" providerId="ADAL" clId="{6F18D327-AC5B-4954-B915-E33A232B72CC}" dt="2022-03-28T09:11:56.744" v="208"/>
          <ac:picMkLst>
            <pc:docMk/>
            <pc:sldMk cId="3026566015" sldId="265"/>
            <ac:picMk id="3" creationId="{B4470898-5F8E-4B0D-BD2E-713CDC9DBC88}"/>
          </ac:picMkLst>
        </pc:picChg>
        <pc:picChg chg="add del mod">
          <ac:chgData name="Michael Nowak (MNOW)" userId="66b77b97-64ba-43b9-b188-bd23cab7d4bb" providerId="ADAL" clId="{6F18D327-AC5B-4954-B915-E33A232B72CC}" dt="2022-03-28T09:11:56.744" v="208"/>
          <ac:picMkLst>
            <pc:docMk/>
            <pc:sldMk cId="3026566015" sldId="265"/>
            <ac:picMk id="5" creationId="{33B42549-DC69-4B4A-BD4D-147611520995}"/>
          </ac:picMkLst>
        </pc:picChg>
        <pc:picChg chg="add del mod">
          <ac:chgData name="Michael Nowak (MNOW)" userId="66b77b97-64ba-43b9-b188-bd23cab7d4bb" providerId="ADAL" clId="{6F18D327-AC5B-4954-B915-E33A232B72CC}" dt="2022-03-28T09:11:56.744" v="208"/>
          <ac:picMkLst>
            <pc:docMk/>
            <pc:sldMk cId="3026566015" sldId="265"/>
            <ac:picMk id="7" creationId="{9FAB2CF4-A12C-4472-90F3-DD97331572B5}"/>
          </ac:picMkLst>
        </pc:picChg>
        <pc:picChg chg="add del mod">
          <ac:chgData name="Michael Nowak (MNOW)" userId="66b77b97-64ba-43b9-b188-bd23cab7d4bb" providerId="ADAL" clId="{6F18D327-AC5B-4954-B915-E33A232B72CC}" dt="2022-03-28T09:11:56.744" v="208"/>
          <ac:picMkLst>
            <pc:docMk/>
            <pc:sldMk cId="3026566015" sldId="265"/>
            <ac:picMk id="10" creationId="{AF9289CF-FE8B-419F-A7F6-E19A35D2F20A}"/>
          </ac:picMkLst>
        </pc:picChg>
        <pc:picChg chg="add del mod">
          <ac:chgData name="Michael Nowak (MNOW)" userId="66b77b97-64ba-43b9-b188-bd23cab7d4bb" providerId="ADAL" clId="{6F18D327-AC5B-4954-B915-E33A232B72CC}" dt="2022-03-28T09:11:56.744" v="208"/>
          <ac:picMkLst>
            <pc:docMk/>
            <pc:sldMk cId="3026566015" sldId="265"/>
            <ac:picMk id="12" creationId="{6C773C0C-B030-402A-8DC7-9BE0E30F86BE}"/>
          </ac:picMkLst>
        </pc:picChg>
        <pc:picChg chg="add del mod">
          <ac:chgData name="Michael Nowak (MNOW)" userId="66b77b97-64ba-43b9-b188-bd23cab7d4bb" providerId="ADAL" clId="{6F18D327-AC5B-4954-B915-E33A232B72CC}" dt="2022-03-28T09:11:56.744" v="208"/>
          <ac:picMkLst>
            <pc:docMk/>
            <pc:sldMk cId="3026566015" sldId="265"/>
            <ac:picMk id="14" creationId="{EBE45C61-E952-48A3-894B-ACD3B70B58A9}"/>
          </ac:picMkLst>
        </pc:picChg>
        <pc:picChg chg="add del mod">
          <ac:chgData name="Michael Nowak (MNOW)" userId="66b77b97-64ba-43b9-b188-bd23cab7d4bb" providerId="ADAL" clId="{6F18D327-AC5B-4954-B915-E33A232B72CC}" dt="2022-03-28T09:11:56.744" v="208"/>
          <ac:picMkLst>
            <pc:docMk/>
            <pc:sldMk cId="3026566015" sldId="265"/>
            <ac:picMk id="16" creationId="{3A7C8B71-ADF4-4179-9C0D-FD5E73819768}"/>
          </ac:picMkLst>
        </pc:picChg>
        <pc:picChg chg="add del mod">
          <ac:chgData name="Michael Nowak (MNOW)" userId="66b77b97-64ba-43b9-b188-bd23cab7d4bb" providerId="ADAL" clId="{6F18D327-AC5B-4954-B915-E33A232B72CC}" dt="2022-03-28T09:11:56.744" v="208"/>
          <ac:picMkLst>
            <pc:docMk/>
            <pc:sldMk cId="3026566015" sldId="265"/>
            <ac:picMk id="18" creationId="{FC2016C2-EBCD-444A-AF2F-3E39AD9E0BB6}"/>
          </ac:picMkLst>
        </pc:picChg>
        <pc:picChg chg="add mod">
          <ac:chgData name="Michael Nowak (MNOW)" userId="66b77b97-64ba-43b9-b188-bd23cab7d4bb" providerId="ADAL" clId="{6F18D327-AC5B-4954-B915-E33A232B72CC}" dt="2022-03-28T09:18:19.930" v="362" actId="1076"/>
          <ac:picMkLst>
            <pc:docMk/>
            <pc:sldMk cId="3026566015" sldId="265"/>
            <ac:picMk id="20" creationId="{D05A3AE5-5D96-42FF-9C38-422DD742EFED}"/>
          </ac:picMkLst>
        </pc:picChg>
        <pc:picChg chg="add mod">
          <ac:chgData name="Michael Nowak (MNOW)" userId="66b77b97-64ba-43b9-b188-bd23cab7d4bb" providerId="ADAL" clId="{6F18D327-AC5B-4954-B915-E33A232B72CC}" dt="2022-03-28T09:18:28.523" v="369" actId="1076"/>
          <ac:picMkLst>
            <pc:docMk/>
            <pc:sldMk cId="3026566015" sldId="265"/>
            <ac:picMk id="22" creationId="{9EAED373-597C-4217-99B1-78FABBB130A0}"/>
          </ac:picMkLst>
        </pc:picChg>
        <pc:picChg chg="add mod">
          <ac:chgData name="Michael Nowak (MNOW)" userId="66b77b97-64ba-43b9-b188-bd23cab7d4bb" providerId="ADAL" clId="{6F18D327-AC5B-4954-B915-E33A232B72CC}" dt="2022-03-28T09:18:31.046" v="371" actId="1076"/>
          <ac:picMkLst>
            <pc:docMk/>
            <pc:sldMk cId="3026566015" sldId="265"/>
            <ac:picMk id="24" creationId="{1ECDAFDF-2FE7-412D-95AE-1D04ABB06532}"/>
          </ac:picMkLst>
        </pc:picChg>
        <pc:picChg chg="add mod">
          <ac:chgData name="Michael Nowak (MNOW)" userId="66b77b97-64ba-43b9-b188-bd23cab7d4bb" providerId="ADAL" clId="{6F18D327-AC5B-4954-B915-E33A232B72CC}" dt="2022-03-28T09:18:24.781" v="366" actId="1076"/>
          <ac:picMkLst>
            <pc:docMk/>
            <pc:sldMk cId="3026566015" sldId="265"/>
            <ac:picMk id="26" creationId="{DD25DDF9-2C9E-42B8-BCB3-D1EE56807328}"/>
          </ac:picMkLst>
        </pc:picChg>
        <pc:picChg chg="add mod">
          <ac:chgData name="Michael Nowak (MNOW)" userId="66b77b97-64ba-43b9-b188-bd23cab7d4bb" providerId="ADAL" clId="{6F18D327-AC5B-4954-B915-E33A232B72CC}" dt="2022-03-28T09:18:06.135" v="356" actId="1076"/>
          <ac:picMkLst>
            <pc:docMk/>
            <pc:sldMk cId="3026566015" sldId="265"/>
            <ac:picMk id="28" creationId="{4B7B3760-81D4-401B-9EF6-EA8ADFCF3B08}"/>
          </ac:picMkLst>
        </pc:picChg>
        <pc:picChg chg="add mod">
          <ac:chgData name="Michael Nowak (MNOW)" userId="66b77b97-64ba-43b9-b188-bd23cab7d4bb" providerId="ADAL" clId="{6F18D327-AC5B-4954-B915-E33A232B72CC}" dt="2022-03-28T09:18:25.641" v="367" actId="1076"/>
          <ac:picMkLst>
            <pc:docMk/>
            <pc:sldMk cId="3026566015" sldId="265"/>
            <ac:picMk id="30" creationId="{5D5384DF-5172-4A7A-9638-D17F177A57BF}"/>
          </ac:picMkLst>
        </pc:picChg>
        <pc:picChg chg="add mod">
          <ac:chgData name="Michael Nowak (MNOW)" userId="66b77b97-64ba-43b9-b188-bd23cab7d4bb" providerId="ADAL" clId="{6F18D327-AC5B-4954-B915-E33A232B72CC}" dt="2022-03-28T09:18:29.736" v="370" actId="1076"/>
          <ac:picMkLst>
            <pc:docMk/>
            <pc:sldMk cId="3026566015" sldId="265"/>
            <ac:picMk id="32" creationId="{B88F2489-B862-4124-B087-7FF81881D517}"/>
          </ac:picMkLst>
        </pc:picChg>
        <pc:picChg chg="add mod">
          <ac:chgData name="Michael Nowak (MNOW)" userId="66b77b97-64ba-43b9-b188-bd23cab7d4bb" providerId="ADAL" clId="{6F18D327-AC5B-4954-B915-E33A232B72CC}" dt="2022-03-28T09:18:23.887" v="365" actId="1076"/>
          <ac:picMkLst>
            <pc:docMk/>
            <pc:sldMk cId="3026566015" sldId="265"/>
            <ac:picMk id="34" creationId="{1069EE98-69AD-46BF-A656-1524A8596856}"/>
          </ac:picMkLst>
        </pc:picChg>
        <pc:picChg chg="add mod">
          <ac:chgData name="Michael Nowak (MNOW)" userId="66b77b97-64ba-43b9-b188-bd23cab7d4bb" providerId="ADAL" clId="{6F18D327-AC5B-4954-B915-E33A232B72CC}" dt="2022-03-28T09:19:22.416" v="398" actId="1076"/>
          <ac:picMkLst>
            <pc:docMk/>
            <pc:sldMk cId="3026566015" sldId="265"/>
            <ac:picMk id="37" creationId="{7C1062C6-89C2-41C0-9403-91BE2E5695AD}"/>
          </ac:picMkLst>
        </pc:picChg>
        <pc:picChg chg="add mod">
          <ac:chgData name="Michael Nowak (MNOW)" userId="66b77b97-64ba-43b9-b188-bd23cab7d4bb" providerId="ADAL" clId="{6F18D327-AC5B-4954-B915-E33A232B72CC}" dt="2022-03-28T09:19:03.029" v="388" actId="1076"/>
          <ac:picMkLst>
            <pc:docMk/>
            <pc:sldMk cId="3026566015" sldId="265"/>
            <ac:picMk id="38" creationId="{5BDF737C-6116-4C5F-B0BF-C4854A7156C2}"/>
          </ac:picMkLst>
        </pc:picChg>
        <pc:picChg chg="add mod">
          <ac:chgData name="Michael Nowak (MNOW)" userId="66b77b97-64ba-43b9-b188-bd23cab7d4bb" providerId="ADAL" clId="{6F18D327-AC5B-4954-B915-E33A232B72CC}" dt="2022-03-28T09:19:26.172" v="401" actId="1076"/>
          <ac:picMkLst>
            <pc:docMk/>
            <pc:sldMk cId="3026566015" sldId="265"/>
            <ac:picMk id="39" creationId="{15FAD4C4-A23A-45FF-83CC-DBD83B58685D}"/>
          </ac:picMkLst>
        </pc:picChg>
        <pc:picChg chg="add mod">
          <ac:chgData name="Michael Nowak (MNOW)" userId="66b77b97-64ba-43b9-b188-bd23cab7d4bb" providerId="ADAL" clId="{6F18D327-AC5B-4954-B915-E33A232B72CC}" dt="2022-03-28T09:19:14.190" v="396" actId="1076"/>
          <ac:picMkLst>
            <pc:docMk/>
            <pc:sldMk cId="3026566015" sldId="265"/>
            <ac:picMk id="40" creationId="{53C0FC6A-E1DE-4014-85C7-D7F7E5C472D0}"/>
          </ac:picMkLst>
        </pc:picChg>
        <pc:picChg chg="add mod">
          <ac:chgData name="Michael Nowak (MNOW)" userId="66b77b97-64ba-43b9-b188-bd23cab7d4bb" providerId="ADAL" clId="{6F18D327-AC5B-4954-B915-E33A232B72CC}" dt="2022-03-28T09:19:02.161" v="387" actId="1076"/>
          <ac:picMkLst>
            <pc:docMk/>
            <pc:sldMk cId="3026566015" sldId="265"/>
            <ac:picMk id="41" creationId="{BDE44B78-A984-4BC0-9BA7-74D9B30D0FA3}"/>
          </ac:picMkLst>
        </pc:picChg>
        <pc:picChg chg="add mod">
          <ac:chgData name="Michael Nowak (MNOW)" userId="66b77b97-64ba-43b9-b188-bd23cab7d4bb" providerId="ADAL" clId="{6F18D327-AC5B-4954-B915-E33A232B72CC}" dt="2022-03-28T09:19:23.821" v="399" actId="1076"/>
          <ac:picMkLst>
            <pc:docMk/>
            <pc:sldMk cId="3026566015" sldId="265"/>
            <ac:picMk id="42" creationId="{C0C9CCCA-A1DA-444E-A800-8C604D12DE9B}"/>
          </ac:picMkLst>
        </pc:picChg>
        <pc:picChg chg="add mod">
          <ac:chgData name="Michael Nowak (MNOW)" userId="66b77b97-64ba-43b9-b188-bd23cab7d4bb" providerId="ADAL" clId="{6F18D327-AC5B-4954-B915-E33A232B72CC}" dt="2022-03-28T09:19:25.090" v="400" actId="1076"/>
          <ac:picMkLst>
            <pc:docMk/>
            <pc:sldMk cId="3026566015" sldId="265"/>
            <ac:picMk id="43" creationId="{FBE7CED5-5BDD-4941-A3C4-C025D85A95E1}"/>
          </ac:picMkLst>
        </pc:picChg>
        <pc:picChg chg="add mod">
          <ac:chgData name="Michael Nowak (MNOW)" userId="66b77b97-64ba-43b9-b188-bd23cab7d4bb" providerId="ADAL" clId="{6F18D327-AC5B-4954-B915-E33A232B72CC}" dt="2022-03-28T09:19:15.202" v="397" actId="1076"/>
          <ac:picMkLst>
            <pc:docMk/>
            <pc:sldMk cId="3026566015" sldId="265"/>
            <ac:picMk id="44" creationId="{E4F4CC3A-F958-42EF-86A6-E45CEFC83A8F}"/>
          </ac:picMkLst>
        </pc:picChg>
      </pc:sldChg>
      <pc:sldChg chg="addSp delSp modSp add del mod">
        <pc:chgData name="Michael Nowak (MNOW)" userId="66b77b97-64ba-43b9-b188-bd23cab7d4bb" providerId="ADAL" clId="{6F18D327-AC5B-4954-B915-E33A232B72CC}" dt="2022-03-28T09:18:43.039" v="372" actId="47"/>
        <pc:sldMkLst>
          <pc:docMk/>
          <pc:sldMk cId="1481427760" sldId="266"/>
        </pc:sldMkLst>
        <pc:picChg chg="add mod">
          <ac:chgData name="Michael Nowak (MNOW)" userId="66b77b97-64ba-43b9-b188-bd23cab7d4bb" providerId="ADAL" clId="{6F18D327-AC5B-4954-B915-E33A232B72CC}" dt="2022-03-28T09:16:19.593" v="313" actId="14100"/>
          <ac:picMkLst>
            <pc:docMk/>
            <pc:sldMk cId="1481427760" sldId="266"/>
            <ac:picMk id="3" creationId="{64390F37-829A-407E-ABDE-900D8216CEA1}"/>
          </ac:picMkLst>
        </pc:picChg>
        <pc:picChg chg="add mod">
          <ac:chgData name="Michael Nowak (MNOW)" userId="66b77b97-64ba-43b9-b188-bd23cab7d4bb" providerId="ADAL" clId="{6F18D327-AC5B-4954-B915-E33A232B72CC}" dt="2022-03-28T09:16:27.663" v="319" actId="1076"/>
          <ac:picMkLst>
            <pc:docMk/>
            <pc:sldMk cId="1481427760" sldId="266"/>
            <ac:picMk id="5" creationId="{AC13ADD3-D625-4611-BA71-FFF851CC9BA5}"/>
          </ac:picMkLst>
        </pc:picChg>
        <pc:picChg chg="add mod">
          <ac:chgData name="Michael Nowak (MNOW)" userId="66b77b97-64ba-43b9-b188-bd23cab7d4bb" providerId="ADAL" clId="{6F18D327-AC5B-4954-B915-E33A232B72CC}" dt="2022-03-28T09:16:09.426" v="309" actId="1076"/>
          <ac:picMkLst>
            <pc:docMk/>
            <pc:sldMk cId="1481427760" sldId="266"/>
            <ac:picMk id="7" creationId="{496810F8-3A59-4275-9599-EA41D3B43026}"/>
          </ac:picMkLst>
        </pc:picChg>
        <pc:picChg chg="add mod">
          <ac:chgData name="Michael Nowak (MNOW)" userId="66b77b97-64ba-43b9-b188-bd23cab7d4bb" providerId="ADAL" clId="{6F18D327-AC5B-4954-B915-E33A232B72CC}" dt="2022-03-28T09:16:26.762" v="318" actId="1076"/>
          <ac:picMkLst>
            <pc:docMk/>
            <pc:sldMk cId="1481427760" sldId="266"/>
            <ac:picMk id="9" creationId="{30EEE31D-283C-4E39-B295-BF25EE0F2965}"/>
          </ac:picMkLst>
        </pc:picChg>
        <pc:picChg chg="add mod">
          <ac:chgData name="Michael Nowak (MNOW)" userId="66b77b97-64ba-43b9-b188-bd23cab7d4bb" providerId="ADAL" clId="{6F18D327-AC5B-4954-B915-E33A232B72CC}" dt="2022-03-28T09:16:25.675" v="317" actId="1076"/>
          <ac:picMkLst>
            <pc:docMk/>
            <pc:sldMk cId="1481427760" sldId="266"/>
            <ac:picMk id="11" creationId="{2ED86FA2-78E2-4795-ADA9-411DB24A4D53}"/>
          </ac:picMkLst>
        </pc:picChg>
        <pc:picChg chg="add mod">
          <ac:chgData name="Michael Nowak (MNOW)" userId="66b77b97-64ba-43b9-b188-bd23cab7d4bb" providerId="ADAL" clId="{6F18D327-AC5B-4954-B915-E33A232B72CC}" dt="2022-03-28T09:16:23.361" v="315" actId="1076"/>
          <ac:picMkLst>
            <pc:docMk/>
            <pc:sldMk cId="1481427760" sldId="266"/>
            <ac:picMk id="13" creationId="{B194BE99-975A-4FF2-B193-F642ABD6BD14}"/>
          </ac:picMkLst>
        </pc:picChg>
        <pc:picChg chg="add mod">
          <ac:chgData name="Michael Nowak (MNOW)" userId="66b77b97-64ba-43b9-b188-bd23cab7d4bb" providerId="ADAL" clId="{6F18D327-AC5B-4954-B915-E33A232B72CC}" dt="2022-03-28T09:16:22.308" v="314" actId="1076"/>
          <ac:picMkLst>
            <pc:docMk/>
            <pc:sldMk cId="1481427760" sldId="266"/>
            <ac:picMk id="15" creationId="{8F4A0A60-4208-4280-BA95-200DE76855FE}"/>
          </ac:picMkLst>
        </pc:picChg>
        <pc:picChg chg="add mod">
          <ac:chgData name="Michael Nowak (MNOW)" userId="66b77b97-64ba-43b9-b188-bd23cab7d4bb" providerId="ADAL" clId="{6F18D327-AC5B-4954-B915-E33A232B72CC}" dt="2022-03-28T09:16:24.306" v="316" actId="1076"/>
          <ac:picMkLst>
            <pc:docMk/>
            <pc:sldMk cId="1481427760" sldId="266"/>
            <ac:picMk id="17" creationId="{93B77DA8-0BD5-4E97-94C1-1E8D339DD532}"/>
          </ac:picMkLst>
        </pc:picChg>
        <pc:picChg chg="del">
          <ac:chgData name="Michael Nowak (MNOW)" userId="66b77b97-64ba-43b9-b188-bd23cab7d4bb" providerId="ADAL" clId="{6F18D327-AC5B-4954-B915-E33A232B72CC}" dt="2022-03-28T09:15:22.947" v="285" actId="478"/>
          <ac:picMkLst>
            <pc:docMk/>
            <pc:sldMk cId="1481427760" sldId="266"/>
            <ac:picMk id="20" creationId="{D05A3AE5-5D96-42FF-9C38-422DD742EFED}"/>
          </ac:picMkLst>
        </pc:picChg>
        <pc:picChg chg="del">
          <ac:chgData name="Michael Nowak (MNOW)" userId="66b77b97-64ba-43b9-b188-bd23cab7d4bb" providerId="ADAL" clId="{6F18D327-AC5B-4954-B915-E33A232B72CC}" dt="2022-03-28T09:15:22.947" v="285" actId="478"/>
          <ac:picMkLst>
            <pc:docMk/>
            <pc:sldMk cId="1481427760" sldId="266"/>
            <ac:picMk id="22" creationId="{9EAED373-597C-4217-99B1-78FABBB130A0}"/>
          </ac:picMkLst>
        </pc:picChg>
        <pc:picChg chg="del">
          <ac:chgData name="Michael Nowak (MNOW)" userId="66b77b97-64ba-43b9-b188-bd23cab7d4bb" providerId="ADAL" clId="{6F18D327-AC5B-4954-B915-E33A232B72CC}" dt="2022-03-28T09:15:22.947" v="285" actId="478"/>
          <ac:picMkLst>
            <pc:docMk/>
            <pc:sldMk cId="1481427760" sldId="266"/>
            <ac:picMk id="24" creationId="{1ECDAFDF-2FE7-412D-95AE-1D04ABB06532}"/>
          </ac:picMkLst>
        </pc:picChg>
        <pc:picChg chg="del">
          <ac:chgData name="Michael Nowak (MNOW)" userId="66b77b97-64ba-43b9-b188-bd23cab7d4bb" providerId="ADAL" clId="{6F18D327-AC5B-4954-B915-E33A232B72CC}" dt="2022-03-28T09:15:22.947" v="285" actId="478"/>
          <ac:picMkLst>
            <pc:docMk/>
            <pc:sldMk cId="1481427760" sldId="266"/>
            <ac:picMk id="26" creationId="{DD25DDF9-2C9E-42B8-BCB3-D1EE56807328}"/>
          </ac:picMkLst>
        </pc:picChg>
        <pc:picChg chg="del">
          <ac:chgData name="Michael Nowak (MNOW)" userId="66b77b97-64ba-43b9-b188-bd23cab7d4bb" providerId="ADAL" clId="{6F18D327-AC5B-4954-B915-E33A232B72CC}" dt="2022-03-28T09:15:22.947" v="285" actId="478"/>
          <ac:picMkLst>
            <pc:docMk/>
            <pc:sldMk cId="1481427760" sldId="266"/>
            <ac:picMk id="28" creationId="{4B7B3760-81D4-401B-9EF6-EA8ADFCF3B08}"/>
          </ac:picMkLst>
        </pc:picChg>
        <pc:picChg chg="del">
          <ac:chgData name="Michael Nowak (MNOW)" userId="66b77b97-64ba-43b9-b188-bd23cab7d4bb" providerId="ADAL" clId="{6F18D327-AC5B-4954-B915-E33A232B72CC}" dt="2022-03-28T09:15:22.947" v="285" actId="478"/>
          <ac:picMkLst>
            <pc:docMk/>
            <pc:sldMk cId="1481427760" sldId="266"/>
            <ac:picMk id="30" creationId="{5D5384DF-5172-4A7A-9638-D17F177A57BF}"/>
          </ac:picMkLst>
        </pc:picChg>
        <pc:picChg chg="del">
          <ac:chgData name="Michael Nowak (MNOW)" userId="66b77b97-64ba-43b9-b188-bd23cab7d4bb" providerId="ADAL" clId="{6F18D327-AC5B-4954-B915-E33A232B72CC}" dt="2022-03-28T09:15:22.947" v="285" actId="478"/>
          <ac:picMkLst>
            <pc:docMk/>
            <pc:sldMk cId="1481427760" sldId="266"/>
            <ac:picMk id="32" creationId="{B88F2489-B862-4124-B087-7FF81881D517}"/>
          </ac:picMkLst>
        </pc:picChg>
        <pc:picChg chg="del">
          <ac:chgData name="Michael Nowak (MNOW)" userId="66b77b97-64ba-43b9-b188-bd23cab7d4bb" providerId="ADAL" clId="{6F18D327-AC5B-4954-B915-E33A232B72CC}" dt="2022-03-28T09:15:22.947" v="285" actId="478"/>
          <ac:picMkLst>
            <pc:docMk/>
            <pc:sldMk cId="1481427760" sldId="266"/>
            <ac:picMk id="34" creationId="{1069EE98-69AD-46BF-A656-1524A8596856}"/>
          </ac:picMkLst>
        </pc:picChg>
      </pc:sldChg>
      <pc:sldChg chg="addSp delSp modSp add mod setBg">
        <pc:chgData name="Michael Nowak (MNOW)" userId="66b77b97-64ba-43b9-b188-bd23cab7d4bb" providerId="ADAL" clId="{6F18D327-AC5B-4954-B915-E33A232B72CC}" dt="2022-11-03T10:55:26.405" v="590"/>
        <pc:sldMkLst>
          <pc:docMk/>
          <pc:sldMk cId="2077366609" sldId="266"/>
        </pc:sldMkLst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21" creationId="{8E09E74B-609C-4DD0-B7D6-BB1A267AD80F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23" creationId="{F82C29A1-18AF-42C0-952A-A1F3BB79BD3F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25" creationId="{FDB17B99-60D2-4200-B58E-DEADC8104C6A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27" creationId="{F5C5D129-51FE-4519-A0BA-1E80C2C78DC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29" creationId="{307D3CD6-931E-4AE1-8B5B-5D83310DC48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31" creationId="{B5A6B942-F2BF-4E17-B256-3CB7CA062006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33" creationId="{570CF389-4F51-4684-940F-2B7D1E9C13D3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35" creationId="{26B77759-52D2-42C9-8FA3-71E7D32884CD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36" creationId="{F264CE7E-E975-4AC8-BBBE-F61AD83F44C3}"/>
          </ac:spMkLst>
        </pc:spChg>
        <pc:spChg chg="mod">
          <ac:chgData name="Michael Nowak (MNOW)" userId="66b77b97-64ba-43b9-b188-bd23cab7d4bb" providerId="ADAL" clId="{6F18D327-AC5B-4954-B915-E33A232B72CC}" dt="2022-03-28T09:34:02.916" v="436" actId="20577"/>
          <ac:spMkLst>
            <pc:docMk/>
            <pc:sldMk cId="2077366609" sldId="266"/>
            <ac:spMk id="45" creationId="{407D3B7D-DE99-44B2-B81A-AC25C30E2FA3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46" creationId="{F8CC4CF8-51BC-4961-9AE1-A228F83B7D3D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47" creationId="{E06F007D-4150-4E4F-929D-AFD46B22D660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48" creationId="{EE5CACA8-D333-48F5-BE8D-A386A13A06C8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49" creationId="{94658C25-4A32-4384-8CCA-13A689E97958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50" creationId="{F4D35033-0B8A-4D7C-B41B-644F3B1D781C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51" creationId="{A59E5311-2E76-486D-B26E-1A12CFFAD9B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52" creationId="{A2235D3A-924D-4702-894A-417F07A6006D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53" creationId="{3DB68AE9-6A14-487F-B44F-C4D1C31DC236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54" creationId="{FA903C42-70CC-4656-AF07-6D8769E4FFA1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55" creationId="{55DAC779-6618-4A3A-89CA-AEBF18CB6211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56" creationId="{E7475A14-8A02-4B52-87C3-F49A1006D2DD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57" creationId="{FBE3E03C-1B4D-4925-94D0-FCA064625BFD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58" creationId="{44CDBB86-1476-4537-B546-24778457CC91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59" creationId="{77E63223-F757-49DF-8E01-68C54FA8A814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60" creationId="{2D86917B-EDDF-4587-8255-36D21890855B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61" creationId="{8D208C5A-67AA-437E-AE07-7A0E0230B68A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62" creationId="{8A9199F1-4F24-4E62-A2C6-CD3121A5E473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63" creationId="{F7095185-1079-4DE3-94AF-2A0782ACF563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64" creationId="{92D2114E-C053-4109-8B74-EFBA195AD9DD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65" creationId="{051547BD-D90A-4C45-B92A-AF445A9BA76E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66" creationId="{17B6DF9B-340A-48DE-A800-817007015E9D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67" creationId="{891CCB0F-58AB-476F-8149-FC4064667E85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68" creationId="{6218C561-C778-4CC8-84A6-0EE5316194E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69" creationId="{9E9C6B28-25C4-481F-891C-D7D8C4F92FD8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70" creationId="{EF2546B3-7D67-429A-830D-A7D2ED45DD9D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71" creationId="{8EF6DA80-1DCA-40A1-941D-53643E6C62C6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72" creationId="{6DD75780-C182-41DF-AAA2-5713A4F22044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73" creationId="{4935E9B9-BB2F-4012-9CA6-938DD77C5DF5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74" creationId="{E3F7DED7-7E3E-40C9-8BD5-954AC7223B1C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75" creationId="{EB1B2C54-4626-4A3B-B492-79035FDAE8EF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76" creationId="{4E47144A-ED23-4A55-BB98-5803016EEB95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77" creationId="{527AC4E6-A144-42B4-8695-8720D9D1C56B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78" creationId="{8D17B842-AC44-4562-B12D-B07B28254E59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79" creationId="{B009F86D-43FE-43A3-837E-2CB2BBC88353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80" creationId="{DB16B9CB-E8DB-4F6E-80E2-E8C450990E60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81" creationId="{2EE711B0-177C-4EA8-AA5F-470421C07D26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82" creationId="{DAC01570-7C98-4E11-B6EC-ECA2B57AB87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83" creationId="{D0BAC10B-3F61-42EC-A025-870531071B8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84" creationId="{77878DB3-FE8D-4ED8-968C-811ED0AAE6F5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85" creationId="{D832E486-1E59-4A6E-A3C8-2C4367B5366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86" creationId="{211DEEB5-D641-458D-9690-DF7340CF5E33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87" creationId="{913BB7E5-5C3F-4C60-91D6-469A0EEB0AEB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88" creationId="{5FCDECD5-1169-4D2F-990A-14653191224A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89" creationId="{0A2E5F98-C4EC-4A36-992D-B92A77A7031A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90" creationId="{CB4F86EF-BEC9-4836-BE3B-BECBC11CB0DB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91" creationId="{971A6C17-8A6B-4B90-9618-E2E8101FC00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92" creationId="{8998CF87-DFA0-424A-AE95-2D845BE0A9A9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93" creationId="{E1C7A9EC-4243-4E4E-80E8-793C035639FB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94" creationId="{9D80BA57-114C-4F35-BD9D-58609C2B1AB7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95" creationId="{10DFDA89-6FB1-4414-8596-E919F7D8C3BE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96" creationId="{29002382-9162-4568-A377-AAF1EF72D3C7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97" creationId="{F3BE8C9D-BF0A-4CD1-B9A2-4E687865943A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98" creationId="{4BAD6B60-BBCE-4078-B2C8-5CD531B080E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99" creationId="{4967E3FE-7FD7-4EE8-834E-801B6C12730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00" creationId="{8B881DA1-B73F-4AA1-8774-A9B217AD679A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01" creationId="{616C40F6-281A-4A56-9427-C86A785698E4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02" creationId="{F0FEFAE8-D062-4753-85A9-34047FD59497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03" creationId="{1505C707-20A4-457E-B873-17956FBD131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04" creationId="{DDAB305C-7F1D-44C3-B0BD-BF8F757404BF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05" creationId="{0B3AE04F-8079-490B-82CB-A1544E00F889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06" creationId="{EDDD1762-E4B9-4C9F-9A68-5259B6CCB42B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07" creationId="{884BD5B7-DBAA-430E-8683-FD40A66E1FED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08" creationId="{F7E29C63-2660-43A4-88CD-7FD59F7A632D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09" creationId="{32B4E287-6A4A-4786-8FD4-922C1F195428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10" creationId="{EDEB9158-BE80-4987-B8E8-8382FFB55220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11" creationId="{81A891E9-2A30-4860-B82C-3E9B6788AC07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12" creationId="{823D3D43-E67C-46C5-A66F-8D0E2E9B4228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13" creationId="{E4DA4880-8D65-4DDB-94C5-6EF47A413592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14" creationId="{6C5F66E4-5748-4A8D-9775-671C10F58A78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15" creationId="{DFEB7971-CA5B-48C6-A6AC-D60F29DEA059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16" creationId="{B7DE4DC0-F999-4070-AAFD-88C866314FAA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17" creationId="{6DF76E7F-8BBB-43BC-9561-AEC45F0F336C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18" creationId="{769C4CF4-93AB-4250-B0CE-B6DDEEFAB13D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19" creationId="{39EB30D4-9CFC-46E1-AE77-4B9F617B8807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20" creationId="{63F9AB0A-15DA-42F2-A944-5815655ABA8E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21" creationId="{B6E42D9F-A2DC-497E-8972-9051EBB026C0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22" creationId="{DE895DC8-DF74-4A19-8CBA-C21BEA606925}"/>
          </ac:spMkLst>
        </pc:spChg>
        <pc:spChg chg="mod">
          <ac:chgData name="Michael Nowak (MNOW)" userId="66b77b97-64ba-43b9-b188-bd23cab7d4bb" providerId="ADAL" clId="{6F18D327-AC5B-4954-B915-E33A232B72CC}" dt="2022-03-28T09:33:25.029" v="424" actId="207"/>
          <ac:spMkLst>
            <pc:docMk/>
            <pc:sldMk cId="2077366609" sldId="266"/>
            <ac:spMk id="123" creationId="{82EDD488-4043-4987-9089-A818F6CD488F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25" creationId="{16B0FA08-56DF-4F49-AC09-DB179370B569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26" creationId="{EB00117D-D2DF-4242-BBBA-3C173A5F7B6A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27" creationId="{348D042E-0343-49A7-A0D8-281833A62074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28" creationId="{19DB3C03-0D5B-4F2D-88F3-B62C35329521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29" creationId="{84757DFA-609C-43E0-B552-A9A2124E4AF7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30" creationId="{F95E896F-BE21-42B8-9576-873275904024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31" creationId="{148E4AD3-1D65-4017-9996-ED91F8BFB7CD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32" creationId="{956AC46C-C332-4BDC-B229-8968D43A2DA0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33" creationId="{E4CD2134-3EA8-4A85-8128-E2CF01950E31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34" creationId="{1E582E60-CFCA-4867-A9F9-156364F578C0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35" creationId="{EF54B4DE-1C52-49B2-AC13-85807A3CA5E6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36" creationId="{6ABB0215-E4FE-4BA6-B5FA-0DC0E99CFDFC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37" creationId="{DFB6DDF6-F0D9-4F3E-98B2-5D99BE1C5F48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38" creationId="{6768E79B-5FF6-4A01-9863-9E815BBF45C3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39" creationId="{6CBD034B-8B83-4B2D-B0C6-288A73021A3F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40" creationId="{ACB5F5E1-5411-4974-B325-D9D5E9427392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41" creationId="{660C9396-4F24-4B13-99A5-809B8C9F7454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42" creationId="{76F0C976-A05A-4D66-8223-43892206099D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43" creationId="{52FAE0BC-DC31-4B61-8FE5-CBA2EAA0B9AA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44" creationId="{2671183A-36EC-404F-8D45-9BA52D3AF513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45" creationId="{BDF4D544-F942-46DD-906D-FBC90638D9E4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46" creationId="{A37629E6-0958-49DC-8F22-934FB860F867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47" creationId="{5C4AF17C-D5E7-4F54-AD53-B6B70BECB87A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48" creationId="{C635E4FD-DBAD-4E1E-B4F1-B49E4917FE4C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49" creationId="{A834B808-A22F-407A-80E7-AD6D5302C0F7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50" creationId="{11DBB103-ADC6-44CC-91CA-25E7459B3248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51" creationId="{64EC4E99-F56C-4FB7-AC00-22613C1F9A7F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52" creationId="{17165210-7687-4776-8B9F-55338592806F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53" creationId="{A745BAD1-6996-435B-AC2D-59AF8734F1AB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54" creationId="{F1ACF905-88C6-4236-950E-A9F3C077C16F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55" creationId="{B2628076-A59D-4E38-A1BE-5D71D969FAB8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56" creationId="{89EAD7D2-0945-4173-AB45-9E1181A2779B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57" creationId="{E409CF30-D7BC-47D4-A923-83E5E0FAF370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58" creationId="{4894CCE4-66D8-44C6-B30B-CB0A1373D869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59" creationId="{B5C67FAD-996E-4855-B475-7918BC4B190E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60" creationId="{04AFD8A8-99C7-4B8C-ABD7-B5283066F4EB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61" creationId="{C5E8D86F-E23B-43F6-A611-4689E75DF96E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62" creationId="{84A678D3-DA95-4F27-80A9-FF72C3ED042A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63" creationId="{414CC08F-A0D7-4D72-BB79-55E381160FC9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64" creationId="{5CA9A188-5E10-44B7-8E66-BB580E49ACBA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65" creationId="{72635A36-BE4D-42C0-B417-D7086892723A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66" creationId="{BE9B709A-5B97-4DD7-BDBF-CDDEB4E56ABB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67" creationId="{BACFF02E-F746-467A-AE4D-9D998B3B7C52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68" creationId="{B825B12A-46EE-44E7-8269-5F463645DBFA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69" creationId="{F73809C0-E54B-42A3-95EF-35F64F9CB73C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70" creationId="{9D148523-A39A-4702-8C4B-058285CF19B2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71" creationId="{8C74185C-4371-4518-99AE-9CDF8D5E70A2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72" creationId="{CE9214E4-0631-4C99-B106-6B425BC9B7A2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73" creationId="{6A5154F4-CF93-4002-B1D1-DE1CD4FE768B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74" creationId="{BCD893D1-A4AD-4C18-AB81-B0A1F8BAF9C3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75" creationId="{B06A06A7-754E-4CE5-8325-738335AD2BE5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76" creationId="{99686C5B-0676-43C3-B14B-EDCC4DBD9E45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77" creationId="{A667872B-E732-4FB5-882B-D747D5B4F3D5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78" creationId="{A444C062-88D3-4BD9-ADD8-1EE851B4CF0E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79" creationId="{933A8A9B-1C0D-43C0-B142-64B49B5B9C79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80" creationId="{21A78264-7427-40EC-93B4-9BD4CCC81A77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81" creationId="{8AD1FC8C-C455-4E33-93F4-45AF5C767A09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82" creationId="{5F36753B-F44A-4A0B-A875-936344CEDE93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83" creationId="{D97898DB-B56F-457A-91DD-97E1836D2A5F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84" creationId="{D236E6EF-AF8C-4184-AFBF-7F84FF7D5FC9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85" creationId="{A1022CD5-A631-431B-911E-2CE2D08F9635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86" creationId="{EACEF7EF-3307-448E-95CE-D41C64E6B74D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87" creationId="{5AB8EFD0-8BE9-4408-8F64-A323751104A7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88" creationId="{2BA714B2-CA96-4B73-97C0-C9595031D659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89" creationId="{600AA219-9E67-4104-9C1A-B3A360A8F510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90" creationId="{8FBFF805-4424-4C0E-9D7C-F7B4B9F476F5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91" creationId="{4CE411EE-3967-4B9A-B62D-396C2CF0BB09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92" creationId="{1D08662F-CF84-4CDF-B2A5-AAB68FB25335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93" creationId="{9BEBA05B-0F94-4D5C-917F-34546A2D8943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94" creationId="{C59A1597-09EE-4F87-AFAE-7212457151E6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95" creationId="{F318A219-D594-4620-8890-6B8F4A820C80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96" creationId="{FA6A5CCB-4D1E-49D6-8565-05C2140EDED9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97" creationId="{59BA931D-D37D-4C7C-868C-3DB4171A8011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98" creationId="{959E72C4-A1A4-41A8-BEB3-B603709516D7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199" creationId="{B967EE1D-2D1D-4D64-9462-B1C6254950CA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00" creationId="{A15D5E30-D723-48D2-86FB-E250A739ADE4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01" creationId="{F28F4083-D2E4-4D68-8E45-27DB305CEC94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02" creationId="{6F146AD4-F34B-4697-92B7-3281C2A46A2F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03" creationId="{0DA6418E-C0B0-4216-AD0B-57C502831206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04" creationId="{48814A01-8AFA-4E7A-A079-61B81E320B31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05" creationId="{705D91A1-6844-4DC8-8981-A233FB7E8B27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06" creationId="{46265DAC-0FFD-445F-8899-7D2A6B4B2954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07" creationId="{D58DAE4C-E203-4FAE-B799-A117AC8C24E9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08" creationId="{33FE3C72-B48A-4B1F-A64E-DA5C6E0FBE03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09" creationId="{E8E842B7-5524-47A6-A6D3-5476F1F91E12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10" creationId="{BBAD9AFA-0A3E-40F5-9AC8-244615BF2E0F}"/>
          </ac:spMkLst>
        </pc:spChg>
        <pc:spChg chg="mod">
          <ac:chgData name="Michael Nowak (MNOW)" userId="66b77b97-64ba-43b9-b188-bd23cab7d4bb" providerId="ADAL" clId="{6F18D327-AC5B-4954-B915-E33A232B72CC}" dt="2022-03-28T09:34:19.953" v="439"/>
          <ac:spMkLst>
            <pc:docMk/>
            <pc:sldMk cId="2077366609" sldId="266"/>
            <ac:spMk id="211" creationId="{36865EAE-6804-4552-BEF5-DCF51D78C387}"/>
          </ac:spMkLst>
        </pc:spChg>
        <pc:grpChg chg="add del mod">
          <ac:chgData name="Michael Nowak (MNOW)" userId="66b77b97-64ba-43b9-b188-bd23cab7d4bb" providerId="ADAL" clId="{6F18D327-AC5B-4954-B915-E33A232B72CC}" dt="2022-03-28T09:34:16.590" v="438" actId="478"/>
          <ac:grpSpMkLst>
            <pc:docMk/>
            <pc:sldMk cId="2077366609" sldId="266"/>
            <ac:grpSpMk id="19" creationId="{9644ED21-6FB8-47BF-A080-6563A1F277A1}"/>
          </ac:grpSpMkLst>
        </pc:grpChg>
        <pc:grpChg chg="add mod">
          <ac:chgData name="Michael Nowak (MNOW)" userId="66b77b97-64ba-43b9-b188-bd23cab7d4bb" providerId="ADAL" clId="{6F18D327-AC5B-4954-B915-E33A232B72CC}" dt="2022-03-28T09:39:05.109" v="557" actId="1038"/>
          <ac:grpSpMkLst>
            <pc:docMk/>
            <pc:sldMk cId="2077366609" sldId="266"/>
            <ac:grpSpMk id="124" creationId="{C5479869-72D9-442B-88CA-99264EC33056}"/>
          </ac:grpSpMkLst>
        </pc:grpChg>
        <pc:picChg chg="add mod">
          <ac:chgData name="Michael Nowak (MNOW)" userId="66b77b97-64ba-43b9-b188-bd23cab7d4bb" providerId="ADAL" clId="{6F18D327-AC5B-4954-B915-E33A232B72CC}" dt="2022-03-28T09:39:08.809" v="569" actId="1038"/>
          <ac:picMkLst>
            <pc:docMk/>
            <pc:sldMk cId="2077366609" sldId="266"/>
            <ac:picMk id="3" creationId="{AF42347B-C988-4122-AD99-7B3AD009A660}"/>
          </ac:picMkLst>
        </pc:picChg>
        <pc:picChg chg="add del mod">
          <ac:chgData name="Michael Nowak (MNOW)" userId="66b77b97-64ba-43b9-b188-bd23cab7d4bb" providerId="ADAL" clId="{6F18D327-AC5B-4954-B915-E33A232B72CC}" dt="2022-03-28T09:38:12.211" v="473" actId="478"/>
          <ac:picMkLst>
            <pc:docMk/>
            <pc:sldMk cId="2077366609" sldId="266"/>
            <ac:picMk id="5" creationId="{E24B08B3-70A0-44FF-BA20-8C00F48C1012}"/>
          </ac:picMkLst>
        </pc:picChg>
        <pc:picChg chg="del">
          <ac:chgData name="Michael Nowak (MNOW)" userId="66b77b97-64ba-43b9-b188-bd23cab7d4bb" providerId="ADAL" clId="{6F18D327-AC5B-4954-B915-E33A232B72CC}" dt="2022-03-28T09:19:55.358" v="408" actId="478"/>
          <ac:picMkLst>
            <pc:docMk/>
            <pc:sldMk cId="2077366609" sldId="266"/>
            <ac:picMk id="20" creationId="{D05A3AE5-5D96-42FF-9C38-422DD742EFED}"/>
          </ac:picMkLst>
        </pc:picChg>
        <pc:picChg chg="del">
          <ac:chgData name="Michael Nowak (MNOW)" userId="66b77b97-64ba-43b9-b188-bd23cab7d4bb" providerId="ADAL" clId="{6F18D327-AC5B-4954-B915-E33A232B72CC}" dt="2022-03-28T09:19:52.428" v="405" actId="478"/>
          <ac:picMkLst>
            <pc:docMk/>
            <pc:sldMk cId="2077366609" sldId="266"/>
            <ac:picMk id="22" creationId="{9EAED373-597C-4217-99B1-78FABBB130A0}"/>
          </ac:picMkLst>
        </pc:picChg>
        <pc:picChg chg="del">
          <ac:chgData name="Michael Nowak (MNOW)" userId="66b77b97-64ba-43b9-b188-bd23cab7d4bb" providerId="ADAL" clId="{6F18D327-AC5B-4954-B915-E33A232B72CC}" dt="2022-03-28T09:19:52.428" v="405" actId="478"/>
          <ac:picMkLst>
            <pc:docMk/>
            <pc:sldMk cId="2077366609" sldId="266"/>
            <ac:picMk id="24" creationId="{1ECDAFDF-2FE7-412D-95AE-1D04ABB06532}"/>
          </ac:picMkLst>
        </pc:picChg>
        <pc:picChg chg="del">
          <ac:chgData name="Michael Nowak (MNOW)" userId="66b77b97-64ba-43b9-b188-bd23cab7d4bb" providerId="ADAL" clId="{6F18D327-AC5B-4954-B915-E33A232B72CC}" dt="2022-03-28T09:19:49.614" v="403" actId="478"/>
          <ac:picMkLst>
            <pc:docMk/>
            <pc:sldMk cId="2077366609" sldId="266"/>
            <ac:picMk id="26" creationId="{DD25DDF9-2C9E-42B8-BCB3-D1EE56807328}"/>
          </ac:picMkLst>
        </pc:picChg>
        <pc:picChg chg="del">
          <ac:chgData name="Michael Nowak (MNOW)" userId="66b77b97-64ba-43b9-b188-bd23cab7d4bb" providerId="ADAL" clId="{6F18D327-AC5B-4954-B915-E33A232B72CC}" dt="2022-03-28T09:19:55.358" v="408" actId="478"/>
          <ac:picMkLst>
            <pc:docMk/>
            <pc:sldMk cId="2077366609" sldId="266"/>
            <ac:picMk id="28" creationId="{4B7B3760-81D4-401B-9EF6-EA8ADFCF3B08}"/>
          </ac:picMkLst>
        </pc:picChg>
        <pc:picChg chg="del">
          <ac:chgData name="Michael Nowak (MNOW)" userId="66b77b97-64ba-43b9-b188-bd23cab7d4bb" providerId="ADAL" clId="{6F18D327-AC5B-4954-B915-E33A232B72CC}" dt="2022-03-28T09:19:49.614" v="403" actId="478"/>
          <ac:picMkLst>
            <pc:docMk/>
            <pc:sldMk cId="2077366609" sldId="266"/>
            <ac:picMk id="30" creationId="{5D5384DF-5172-4A7A-9638-D17F177A57BF}"/>
          </ac:picMkLst>
        </pc:picChg>
        <pc:picChg chg="del">
          <ac:chgData name="Michael Nowak (MNOW)" userId="66b77b97-64ba-43b9-b188-bd23cab7d4bb" providerId="ADAL" clId="{6F18D327-AC5B-4954-B915-E33A232B72CC}" dt="2022-03-28T09:19:49.614" v="403" actId="478"/>
          <ac:picMkLst>
            <pc:docMk/>
            <pc:sldMk cId="2077366609" sldId="266"/>
            <ac:picMk id="32" creationId="{B88F2489-B862-4124-B087-7FF81881D517}"/>
          </ac:picMkLst>
        </pc:picChg>
        <pc:picChg chg="del">
          <ac:chgData name="Michael Nowak (MNOW)" userId="66b77b97-64ba-43b9-b188-bd23cab7d4bb" providerId="ADAL" clId="{6F18D327-AC5B-4954-B915-E33A232B72CC}" dt="2022-03-28T09:19:55.358" v="408" actId="478"/>
          <ac:picMkLst>
            <pc:docMk/>
            <pc:sldMk cId="2077366609" sldId="266"/>
            <ac:picMk id="34" creationId="{1069EE98-69AD-46BF-A656-1524A8596856}"/>
          </ac:picMkLst>
        </pc:picChg>
        <pc:picChg chg="del">
          <ac:chgData name="Michael Nowak (MNOW)" userId="66b77b97-64ba-43b9-b188-bd23cab7d4bb" providerId="ADAL" clId="{6F18D327-AC5B-4954-B915-E33A232B72CC}" dt="2022-03-28T09:19:49.614" v="403" actId="478"/>
          <ac:picMkLst>
            <pc:docMk/>
            <pc:sldMk cId="2077366609" sldId="266"/>
            <ac:picMk id="37" creationId="{7C1062C6-89C2-41C0-9403-91BE2E5695AD}"/>
          </ac:picMkLst>
        </pc:picChg>
        <pc:picChg chg="del">
          <ac:chgData name="Michael Nowak (MNOW)" userId="66b77b97-64ba-43b9-b188-bd23cab7d4bb" providerId="ADAL" clId="{6F18D327-AC5B-4954-B915-E33A232B72CC}" dt="2022-03-28T09:19:51.247" v="404" actId="478"/>
          <ac:picMkLst>
            <pc:docMk/>
            <pc:sldMk cId="2077366609" sldId="266"/>
            <ac:picMk id="38" creationId="{5BDF737C-6116-4C5F-B0BF-C4854A7156C2}"/>
          </ac:picMkLst>
        </pc:picChg>
        <pc:picChg chg="del">
          <ac:chgData name="Michael Nowak (MNOW)" userId="66b77b97-64ba-43b9-b188-bd23cab7d4bb" providerId="ADAL" clId="{6F18D327-AC5B-4954-B915-E33A232B72CC}" dt="2022-03-28T09:19:49.614" v="403" actId="478"/>
          <ac:picMkLst>
            <pc:docMk/>
            <pc:sldMk cId="2077366609" sldId="266"/>
            <ac:picMk id="39" creationId="{15FAD4C4-A23A-45FF-83CC-DBD83B58685D}"/>
          </ac:picMkLst>
        </pc:picChg>
        <pc:picChg chg="del">
          <ac:chgData name="Michael Nowak (MNOW)" userId="66b77b97-64ba-43b9-b188-bd23cab7d4bb" providerId="ADAL" clId="{6F18D327-AC5B-4954-B915-E33A232B72CC}" dt="2022-03-28T09:19:49.614" v="403" actId="478"/>
          <ac:picMkLst>
            <pc:docMk/>
            <pc:sldMk cId="2077366609" sldId="266"/>
            <ac:picMk id="40" creationId="{53C0FC6A-E1DE-4014-85C7-D7F7E5C472D0}"/>
          </ac:picMkLst>
        </pc:picChg>
        <pc:picChg chg="del">
          <ac:chgData name="Michael Nowak (MNOW)" userId="66b77b97-64ba-43b9-b188-bd23cab7d4bb" providerId="ADAL" clId="{6F18D327-AC5B-4954-B915-E33A232B72CC}" dt="2022-03-28T09:19:53.273" v="406" actId="478"/>
          <ac:picMkLst>
            <pc:docMk/>
            <pc:sldMk cId="2077366609" sldId="266"/>
            <ac:picMk id="41" creationId="{BDE44B78-A984-4BC0-9BA7-74D9B30D0FA3}"/>
          </ac:picMkLst>
        </pc:picChg>
        <pc:picChg chg="del">
          <ac:chgData name="Michael Nowak (MNOW)" userId="66b77b97-64ba-43b9-b188-bd23cab7d4bb" providerId="ADAL" clId="{6F18D327-AC5B-4954-B915-E33A232B72CC}" dt="2022-03-28T09:19:51.247" v="404" actId="478"/>
          <ac:picMkLst>
            <pc:docMk/>
            <pc:sldMk cId="2077366609" sldId="266"/>
            <ac:picMk id="42" creationId="{C0C9CCCA-A1DA-444E-A800-8C604D12DE9B}"/>
          </ac:picMkLst>
        </pc:picChg>
        <pc:picChg chg="del">
          <ac:chgData name="Michael Nowak (MNOW)" userId="66b77b97-64ba-43b9-b188-bd23cab7d4bb" providerId="ADAL" clId="{6F18D327-AC5B-4954-B915-E33A232B72CC}" dt="2022-03-28T09:19:49.614" v="403" actId="478"/>
          <ac:picMkLst>
            <pc:docMk/>
            <pc:sldMk cId="2077366609" sldId="266"/>
            <ac:picMk id="43" creationId="{FBE7CED5-5BDD-4941-A3C4-C025D85A95E1}"/>
          </ac:picMkLst>
        </pc:picChg>
        <pc:picChg chg="del">
          <ac:chgData name="Michael Nowak (MNOW)" userId="66b77b97-64ba-43b9-b188-bd23cab7d4bb" providerId="ADAL" clId="{6F18D327-AC5B-4954-B915-E33A232B72CC}" dt="2022-03-28T09:19:53.926" v="407" actId="478"/>
          <ac:picMkLst>
            <pc:docMk/>
            <pc:sldMk cId="2077366609" sldId="266"/>
            <ac:picMk id="44" creationId="{E4F4CC3A-F958-42EF-86A6-E45CEFC83A8F}"/>
          </ac:picMkLst>
        </pc:picChg>
      </pc:sldChg>
      <pc:sldChg chg="addSp delSp modSp add mod setBg">
        <pc:chgData name="Michael Nowak (MNOW)" userId="66b77b97-64ba-43b9-b188-bd23cab7d4bb" providerId="ADAL" clId="{6F18D327-AC5B-4954-B915-E33A232B72CC}" dt="2022-11-03T10:55:26.405" v="590"/>
        <pc:sldMkLst>
          <pc:docMk/>
          <pc:sldMk cId="1866254948" sldId="267"/>
        </pc:sldMkLst>
        <pc:spChg chg="mod">
          <ac:chgData name="Michael Nowak (MNOW)" userId="66b77b97-64ba-43b9-b188-bd23cab7d4bb" providerId="ADAL" clId="{6F18D327-AC5B-4954-B915-E33A232B72CC}" dt="2022-03-28T09:41:14.501" v="583" actId="20577"/>
          <ac:spMkLst>
            <pc:docMk/>
            <pc:sldMk cId="1866254948" sldId="267"/>
            <ac:spMk id="10" creationId="{32BD35AD-DDAD-469B-B31E-65E6D6711ACF}"/>
          </ac:spMkLst>
        </pc:spChg>
        <pc:picChg chg="add mod">
          <ac:chgData name="Michael Nowak (MNOW)" userId="66b77b97-64ba-43b9-b188-bd23cab7d4bb" providerId="ADAL" clId="{6F18D327-AC5B-4954-B915-E33A232B72CC}" dt="2022-03-28T09:41:59.307" v="588" actId="14100"/>
          <ac:picMkLst>
            <pc:docMk/>
            <pc:sldMk cId="1866254948" sldId="267"/>
            <ac:picMk id="3" creationId="{01848538-806B-45EE-BEB5-39E6B6D9CDB1}"/>
          </ac:picMkLst>
        </pc:picChg>
        <pc:picChg chg="add del mod">
          <ac:chgData name="Michael Nowak (MNOW)" userId="66b77b97-64ba-43b9-b188-bd23cab7d4bb" providerId="ADAL" clId="{6F18D327-AC5B-4954-B915-E33A232B72CC}" dt="2022-03-28T09:40:00.700" v="577" actId="478"/>
          <ac:picMkLst>
            <pc:docMk/>
            <pc:sldMk cId="1866254948" sldId="267"/>
            <ac:picMk id="5" creationId="{039ABE92-AA2F-4E72-9EF5-136075546938}"/>
          </ac:picMkLst>
        </pc:picChg>
      </pc:sldChg>
      <pc:sldMasterChg chg="setBg modSldLayout">
        <pc:chgData name="Michael Nowak (MNOW)" userId="66b77b97-64ba-43b9-b188-bd23cab7d4bb" providerId="ADAL" clId="{6F18D327-AC5B-4954-B915-E33A232B72CC}" dt="2022-03-28T06:33:12.464" v="2"/>
        <pc:sldMasterMkLst>
          <pc:docMk/>
          <pc:sldMasterMk cId="3594901890" sldId="2147483759"/>
        </pc:sldMasterMkLst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2662605273" sldId="2147483760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3300428305" sldId="2147483761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3463896955" sldId="2147483762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120702401" sldId="2147483763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3278464663" sldId="2147483764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2208767676" sldId="2147483765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474253509" sldId="2147483766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2160693235" sldId="2147483767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3993753727" sldId="2147483768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2252432211" sldId="2147483769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3906375294" sldId="2147483770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4111509262" sldId="2147483771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773563421" sldId="2147483772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4244878906" sldId="2147483773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1609669042" sldId="2147483774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3357756911" sldId="2147483775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3901519300" sldId="2147483776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938521345" sldId="2147483777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1873077453" sldId="2147483778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2442781968" sldId="2147483779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3992914159" sldId="2147483780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3089879744" sldId="2147483781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3245551359" sldId="2147483782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2922338097" sldId="2147483783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1457531739" sldId="2147483784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863983660" sldId="2147483785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2661956442" sldId="2147483786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3056920650" sldId="2147483787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4193268836" sldId="2147483788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1471855688" sldId="2147483789"/>
          </pc:sldLayoutMkLst>
        </pc:sldLayoutChg>
        <pc:sldLayoutChg chg="setBg">
          <pc:chgData name="Michael Nowak (MNOW)" userId="66b77b97-64ba-43b9-b188-bd23cab7d4bb" providerId="ADAL" clId="{6F18D327-AC5B-4954-B915-E33A232B72CC}" dt="2022-03-28T06:33:12.464" v="2"/>
          <pc:sldLayoutMkLst>
            <pc:docMk/>
            <pc:sldMasterMk cId="3594901890" sldId="2147483759"/>
            <pc:sldLayoutMk cId="661284619" sldId="2147483791"/>
          </pc:sldLayoutMkLst>
        </pc:sldLayoutChg>
      </pc:sldMasterChg>
    </pc:docChg>
  </pc:docChgLst>
  <pc:docChgLst>
    <pc:chgData name="Michael Nowak (MNOW)" userId="66b77b97-64ba-43b9-b188-bd23cab7d4bb" providerId="ADAL" clId="{07F72409-91A0-4F57-A7C3-9B3ECFC80C7E}"/>
    <pc:docChg chg="undo custSel addSld delSld modSld sldOrd modMainMaster">
      <pc:chgData name="Michael Nowak (MNOW)" userId="66b77b97-64ba-43b9-b188-bd23cab7d4bb" providerId="ADAL" clId="{07F72409-91A0-4F57-A7C3-9B3ECFC80C7E}" dt="2023-05-02T14:34:44.656" v="204" actId="255"/>
      <pc:docMkLst>
        <pc:docMk/>
      </pc:docMkLst>
      <pc:sldChg chg="modSp mod setBg">
        <pc:chgData name="Michael Nowak (MNOW)" userId="66b77b97-64ba-43b9-b188-bd23cab7d4bb" providerId="ADAL" clId="{07F72409-91A0-4F57-A7C3-9B3ECFC80C7E}" dt="2023-05-02T14:34:44.656" v="204" actId="255"/>
        <pc:sldMkLst>
          <pc:docMk/>
          <pc:sldMk cId="269250381" sldId="259"/>
        </pc:sldMkLst>
        <pc:spChg chg="mod">
          <ac:chgData name="Michael Nowak (MNOW)" userId="66b77b97-64ba-43b9-b188-bd23cab7d4bb" providerId="ADAL" clId="{07F72409-91A0-4F57-A7C3-9B3ECFC80C7E}" dt="2023-05-02T14:34:44.656" v="204" actId="255"/>
          <ac:spMkLst>
            <pc:docMk/>
            <pc:sldMk cId="269250381" sldId="259"/>
            <ac:spMk id="4" creationId="{7BA33B69-82F4-4C0D-9F82-4B9FF8E326D5}"/>
          </ac:spMkLst>
        </pc:spChg>
        <pc:spChg chg="mod">
          <ac:chgData name="Michael Nowak (MNOW)" userId="66b77b97-64ba-43b9-b188-bd23cab7d4bb" providerId="ADAL" clId="{07F72409-91A0-4F57-A7C3-9B3ECFC80C7E}" dt="2023-05-02T14:18:10.517" v="49" actId="207"/>
          <ac:spMkLst>
            <pc:docMk/>
            <pc:sldMk cId="269250381" sldId="259"/>
            <ac:spMk id="5" creationId="{22DDE7FD-8C1C-44EA-95CB-A92CB3CBBB0E}"/>
          </ac:spMkLst>
        </pc:spChg>
        <pc:spChg chg="mod">
          <ac:chgData name="Michael Nowak (MNOW)" userId="66b77b97-64ba-43b9-b188-bd23cab7d4bb" providerId="ADAL" clId="{07F72409-91A0-4F57-A7C3-9B3ECFC80C7E}" dt="2023-05-02T14:02:40.621" v="3" actId="1076"/>
          <ac:spMkLst>
            <pc:docMk/>
            <pc:sldMk cId="269250381" sldId="259"/>
            <ac:spMk id="6" creationId="{F5DB89ED-4E82-42AC-B7E2-0EDBF5CA0F1F}"/>
          </ac:spMkLst>
        </pc:spChg>
      </pc:sldChg>
      <pc:sldChg chg="del setBg">
        <pc:chgData name="Michael Nowak (MNOW)" userId="66b77b97-64ba-43b9-b188-bd23cab7d4bb" providerId="ADAL" clId="{07F72409-91A0-4F57-A7C3-9B3ECFC80C7E}" dt="2023-05-02T14:19:31.536" v="58" actId="47"/>
        <pc:sldMkLst>
          <pc:docMk/>
          <pc:sldMk cId="2797191857" sldId="261"/>
        </pc:sldMkLst>
      </pc:sldChg>
      <pc:sldChg chg="addSp delSp modSp del mod setBg">
        <pc:chgData name="Michael Nowak (MNOW)" userId="66b77b97-64ba-43b9-b188-bd23cab7d4bb" providerId="ADAL" clId="{07F72409-91A0-4F57-A7C3-9B3ECFC80C7E}" dt="2023-05-02T14:31:22.464" v="197" actId="47"/>
        <pc:sldMkLst>
          <pc:docMk/>
          <pc:sldMk cId="2904455388" sldId="262"/>
        </pc:sldMkLst>
        <pc:spChg chg="add del mod">
          <ac:chgData name="Michael Nowak (MNOW)" userId="66b77b97-64ba-43b9-b188-bd23cab7d4bb" providerId="ADAL" clId="{07F72409-91A0-4F57-A7C3-9B3ECFC80C7E}" dt="2023-05-02T14:28:44.599" v="161"/>
          <ac:spMkLst>
            <pc:docMk/>
            <pc:sldMk cId="2904455388" sldId="262"/>
            <ac:spMk id="2" creationId="{18E55506-8B88-ED0B-123A-227DD52BAD67}"/>
          </ac:spMkLst>
        </pc:spChg>
        <pc:spChg chg="add del mod">
          <ac:chgData name="Michael Nowak (MNOW)" userId="66b77b97-64ba-43b9-b188-bd23cab7d4bb" providerId="ADAL" clId="{07F72409-91A0-4F57-A7C3-9B3ECFC80C7E}" dt="2023-05-02T14:28:44.599" v="161"/>
          <ac:spMkLst>
            <pc:docMk/>
            <pc:sldMk cId="2904455388" sldId="262"/>
            <ac:spMk id="4" creationId="{9C126C8D-4316-4D35-410E-C1402A4BF33E}"/>
          </ac:spMkLst>
        </pc:spChg>
        <pc:spChg chg="add del mod">
          <ac:chgData name="Michael Nowak (MNOW)" userId="66b77b97-64ba-43b9-b188-bd23cab7d4bb" providerId="ADAL" clId="{07F72409-91A0-4F57-A7C3-9B3ECFC80C7E}" dt="2023-05-02T14:29:29.900" v="185" actId="1076"/>
          <ac:spMkLst>
            <pc:docMk/>
            <pc:sldMk cId="2904455388" sldId="262"/>
            <ac:spMk id="8" creationId="{D606EDF2-65D3-447A-A4B3-983685C84491}"/>
          </ac:spMkLst>
        </pc:spChg>
        <pc:spChg chg="add del mod">
          <ac:chgData name="Michael Nowak (MNOW)" userId="66b77b97-64ba-43b9-b188-bd23cab7d4bb" providerId="ADAL" clId="{07F72409-91A0-4F57-A7C3-9B3ECFC80C7E}" dt="2023-05-02T14:29:29.900" v="185" actId="1076"/>
          <ac:spMkLst>
            <pc:docMk/>
            <pc:sldMk cId="2904455388" sldId="262"/>
            <ac:spMk id="9" creationId="{CDCC3696-427A-478B-BB74-574E2F35D20F}"/>
          </ac:spMkLst>
        </pc:spChg>
      </pc:sldChg>
      <pc:sldChg chg="modSp del mod setBg modClrScheme chgLayout">
        <pc:chgData name="Michael Nowak (MNOW)" userId="66b77b97-64ba-43b9-b188-bd23cab7d4bb" providerId="ADAL" clId="{07F72409-91A0-4F57-A7C3-9B3ECFC80C7E}" dt="2023-05-02T14:23:26.167" v="70" actId="47"/>
        <pc:sldMkLst>
          <pc:docMk/>
          <pc:sldMk cId="1279746491" sldId="264"/>
        </pc:sldMkLst>
        <pc:spChg chg="mod">
          <ac:chgData name="Michael Nowak (MNOW)" userId="66b77b97-64ba-43b9-b188-bd23cab7d4bb" providerId="ADAL" clId="{07F72409-91A0-4F57-A7C3-9B3ECFC80C7E}" dt="2023-05-02T14:21:37.904" v="60" actId="2711"/>
          <ac:spMkLst>
            <pc:docMk/>
            <pc:sldMk cId="1279746491" sldId="264"/>
            <ac:spMk id="8" creationId="{D606EDF2-65D3-447A-A4B3-983685C84491}"/>
          </ac:spMkLst>
        </pc:spChg>
        <pc:spChg chg="mod">
          <ac:chgData name="Michael Nowak (MNOW)" userId="66b77b97-64ba-43b9-b188-bd23cab7d4bb" providerId="ADAL" clId="{07F72409-91A0-4F57-A7C3-9B3ECFC80C7E}" dt="2023-05-02T14:21:56.731" v="62" actId="207"/>
          <ac:spMkLst>
            <pc:docMk/>
            <pc:sldMk cId="1279746491" sldId="264"/>
            <ac:spMk id="9" creationId="{CDCC3696-427A-478B-BB74-574E2F35D20F}"/>
          </ac:spMkLst>
        </pc:spChg>
        <pc:spChg chg="mod">
          <ac:chgData name="Michael Nowak (MNOW)" userId="66b77b97-64ba-43b9-b188-bd23cab7d4bb" providerId="ADAL" clId="{07F72409-91A0-4F57-A7C3-9B3ECFC80C7E}" dt="2023-05-02T14:22:17.038" v="64" actId="2711"/>
          <ac:spMkLst>
            <pc:docMk/>
            <pc:sldMk cId="1279746491" sldId="264"/>
            <ac:spMk id="10" creationId="{32BD35AD-DDAD-469B-B31E-65E6D6711ACF}"/>
          </ac:spMkLst>
        </pc:spChg>
      </pc:sldChg>
      <pc:sldChg chg="del setBg">
        <pc:chgData name="Michael Nowak (MNOW)" userId="66b77b97-64ba-43b9-b188-bd23cab7d4bb" providerId="ADAL" clId="{07F72409-91A0-4F57-A7C3-9B3ECFC80C7E}" dt="2023-05-02T14:27:32.388" v="104" actId="47"/>
        <pc:sldMkLst>
          <pc:docMk/>
          <pc:sldMk cId="3026566015" sldId="265"/>
        </pc:sldMkLst>
      </pc:sldChg>
      <pc:sldChg chg="del setBg">
        <pc:chgData name="Michael Nowak (MNOW)" userId="66b77b97-64ba-43b9-b188-bd23cab7d4bb" providerId="ADAL" clId="{07F72409-91A0-4F57-A7C3-9B3ECFC80C7E}" dt="2023-05-02T14:28:14.397" v="136" actId="47"/>
        <pc:sldMkLst>
          <pc:docMk/>
          <pc:sldMk cId="2077366609" sldId="266"/>
        </pc:sldMkLst>
      </pc:sldChg>
      <pc:sldChg chg="del setBg">
        <pc:chgData name="Michael Nowak (MNOW)" userId="66b77b97-64ba-43b9-b188-bd23cab7d4bb" providerId="ADAL" clId="{07F72409-91A0-4F57-A7C3-9B3ECFC80C7E}" dt="2023-05-02T14:25:47.892" v="80" actId="47"/>
        <pc:sldMkLst>
          <pc:docMk/>
          <pc:sldMk cId="1866254948" sldId="267"/>
        </pc:sldMkLst>
      </pc:sldChg>
      <pc:sldChg chg="add del setBg">
        <pc:chgData name="Michael Nowak (MNOW)" userId="66b77b97-64ba-43b9-b188-bd23cab7d4bb" providerId="ADAL" clId="{07F72409-91A0-4F57-A7C3-9B3ECFC80C7E}" dt="2023-05-02T14:04:11.485" v="9"/>
        <pc:sldMkLst>
          <pc:docMk/>
          <pc:sldMk cId="63040194" sldId="268"/>
        </pc:sldMkLst>
      </pc:sldChg>
      <pc:sldChg chg="add del setBg">
        <pc:chgData name="Michael Nowak (MNOW)" userId="66b77b97-64ba-43b9-b188-bd23cab7d4bb" providerId="ADAL" clId="{07F72409-91A0-4F57-A7C3-9B3ECFC80C7E}" dt="2023-05-02T14:04:07.370" v="7" actId="47"/>
        <pc:sldMkLst>
          <pc:docMk/>
          <pc:sldMk cId="780876045" sldId="268"/>
        </pc:sldMkLst>
      </pc:sldChg>
      <pc:sldChg chg="add del setBg">
        <pc:chgData name="Michael Nowak (MNOW)" userId="66b77b97-64ba-43b9-b188-bd23cab7d4bb" providerId="ADAL" clId="{07F72409-91A0-4F57-A7C3-9B3ECFC80C7E}" dt="2023-05-02T14:11:14.523" v="12" actId="47"/>
        <pc:sldMkLst>
          <pc:docMk/>
          <pc:sldMk cId="3375891110" sldId="268"/>
        </pc:sldMkLst>
      </pc:sldChg>
      <pc:sldChg chg="addSp delSp modSp add del mod setBg modClrScheme chgLayout">
        <pc:chgData name="Michael Nowak (MNOW)" userId="66b77b97-64ba-43b9-b188-bd23cab7d4bb" providerId="ADAL" clId="{07F72409-91A0-4F57-A7C3-9B3ECFC80C7E}" dt="2023-05-02T14:19:31.536" v="58" actId="47"/>
        <pc:sldMkLst>
          <pc:docMk/>
          <pc:sldMk cId="860666801" sldId="269"/>
        </pc:sldMkLst>
        <pc:spChg chg="add del">
          <ac:chgData name="Michael Nowak (MNOW)" userId="66b77b97-64ba-43b9-b188-bd23cab7d4bb" providerId="ADAL" clId="{07F72409-91A0-4F57-A7C3-9B3ECFC80C7E}" dt="2023-05-02T14:17:32.961" v="45" actId="478"/>
          <ac:spMkLst>
            <pc:docMk/>
            <pc:sldMk cId="860666801" sldId="269"/>
            <ac:spMk id="2" creationId="{43E3EED3-DA7B-3486-D8FD-F94B7F275F87}"/>
          </ac:spMkLst>
        </pc:spChg>
        <pc:spChg chg="add del mod ord">
          <ac:chgData name="Michael Nowak (MNOW)" userId="66b77b97-64ba-43b9-b188-bd23cab7d4bb" providerId="ADAL" clId="{07F72409-91A0-4F57-A7C3-9B3ECFC80C7E}" dt="2023-05-02T14:16:42.385" v="40" actId="478"/>
          <ac:spMkLst>
            <pc:docMk/>
            <pc:sldMk cId="860666801" sldId="269"/>
            <ac:spMk id="8" creationId="{D606EDF2-65D3-447A-A4B3-983685C84491}"/>
          </ac:spMkLst>
        </pc:spChg>
        <pc:spChg chg="add del mod">
          <ac:chgData name="Michael Nowak (MNOW)" userId="66b77b97-64ba-43b9-b188-bd23cab7d4bb" providerId="ADAL" clId="{07F72409-91A0-4F57-A7C3-9B3ECFC80C7E}" dt="2023-05-02T14:16:42.385" v="40" actId="478"/>
          <ac:spMkLst>
            <pc:docMk/>
            <pc:sldMk cId="860666801" sldId="269"/>
            <ac:spMk id="10" creationId="{32BD35AD-DDAD-469B-B31E-65E6D6711ACF}"/>
          </ac:spMkLst>
        </pc:spChg>
        <pc:spChg chg="add del mod">
          <ac:chgData name="Michael Nowak (MNOW)" userId="66b77b97-64ba-43b9-b188-bd23cab7d4bb" providerId="ADAL" clId="{07F72409-91A0-4F57-A7C3-9B3ECFC80C7E}" dt="2023-05-02T14:13:56.193" v="24" actId="26606"/>
          <ac:spMkLst>
            <pc:docMk/>
            <pc:sldMk cId="860666801" sldId="269"/>
            <ac:spMk id="15" creationId="{F3EB19BA-9838-CADA-1EBA-6D1A6950C269}"/>
          </ac:spMkLst>
        </pc:spChg>
        <pc:spChg chg="add del mod">
          <ac:chgData name="Michael Nowak (MNOW)" userId="66b77b97-64ba-43b9-b188-bd23cab7d4bb" providerId="ADAL" clId="{07F72409-91A0-4F57-A7C3-9B3ECFC80C7E}" dt="2023-05-02T14:13:56.193" v="24" actId="26606"/>
          <ac:spMkLst>
            <pc:docMk/>
            <pc:sldMk cId="860666801" sldId="269"/>
            <ac:spMk id="17" creationId="{9DD54496-82B5-4727-B071-30CE85AA6516}"/>
          </ac:spMkLst>
        </pc:spChg>
        <pc:spChg chg="add del mod">
          <ac:chgData name="Michael Nowak (MNOW)" userId="66b77b97-64ba-43b9-b188-bd23cab7d4bb" providerId="ADAL" clId="{07F72409-91A0-4F57-A7C3-9B3ECFC80C7E}" dt="2023-05-02T14:13:57.128" v="26" actId="26606"/>
          <ac:spMkLst>
            <pc:docMk/>
            <pc:sldMk cId="860666801" sldId="269"/>
            <ac:spMk id="19" creationId="{4610552B-C22C-0423-25FA-1B373E147A13}"/>
          </ac:spMkLst>
        </pc:spChg>
        <pc:spChg chg="add del mod">
          <ac:chgData name="Michael Nowak (MNOW)" userId="66b77b97-64ba-43b9-b188-bd23cab7d4bb" providerId="ADAL" clId="{07F72409-91A0-4F57-A7C3-9B3ECFC80C7E}" dt="2023-05-02T14:13:58.062" v="28" actId="26606"/>
          <ac:spMkLst>
            <pc:docMk/>
            <pc:sldMk cId="860666801" sldId="269"/>
            <ac:spMk id="21" creationId="{86C2D472-D56E-933A-9645-B35559D67AFE}"/>
          </ac:spMkLst>
        </pc:spChg>
        <pc:spChg chg="add del mod">
          <ac:chgData name="Michael Nowak (MNOW)" userId="66b77b97-64ba-43b9-b188-bd23cab7d4bb" providerId="ADAL" clId="{07F72409-91A0-4F57-A7C3-9B3ECFC80C7E}" dt="2023-05-02T14:13:59.374" v="30" actId="26606"/>
          <ac:spMkLst>
            <pc:docMk/>
            <pc:sldMk cId="860666801" sldId="269"/>
            <ac:spMk id="23" creationId="{938C5060-143C-0B47-00E1-C19D8A410448}"/>
          </ac:spMkLst>
        </pc:spChg>
        <pc:spChg chg="add del mod">
          <ac:chgData name="Michael Nowak (MNOW)" userId="66b77b97-64ba-43b9-b188-bd23cab7d4bb" providerId="ADAL" clId="{07F72409-91A0-4F57-A7C3-9B3ECFC80C7E}" dt="2023-05-02T14:14:01.326" v="32" actId="26606"/>
          <ac:spMkLst>
            <pc:docMk/>
            <pc:sldMk cId="860666801" sldId="269"/>
            <ac:spMk id="25" creationId="{9CE933B9-91C0-5DAE-110B-4448D7C0910F}"/>
          </ac:spMkLst>
        </pc:spChg>
        <pc:spChg chg="add del mod">
          <ac:chgData name="Michael Nowak (MNOW)" userId="66b77b97-64ba-43b9-b188-bd23cab7d4bb" providerId="ADAL" clId="{07F72409-91A0-4F57-A7C3-9B3ECFC80C7E}" dt="2023-05-02T14:14:01.326" v="32" actId="26606"/>
          <ac:spMkLst>
            <pc:docMk/>
            <pc:sldMk cId="860666801" sldId="269"/>
            <ac:spMk id="26" creationId="{6F9D0AA2-644B-F531-19D2-C4BCC4FA3BAA}"/>
          </ac:spMkLst>
        </pc:spChg>
        <pc:spChg chg="add del mod">
          <ac:chgData name="Michael Nowak (MNOW)" userId="66b77b97-64ba-43b9-b188-bd23cab7d4bb" providerId="ADAL" clId="{07F72409-91A0-4F57-A7C3-9B3ECFC80C7E}" dt="2023-05-02T14:14:01.326" v="32" actId="26606"/>
          <ac:spMkLst>
            <pc:docMk/>
            <pc:sldMk cId="860666801" sldId="269"/>
            <ac:spMk id="27" creationId="{8E69FE85-0F83-78E2-7CA9-52787CD14859}"/>
          </ac:spMkLst>
        </pc:spChg>
        <pc:spChg chg="add del mod">
          <ac:chgData name="Michael Nowak (MNOW)" userId="66b77b97-64ba-43b9-b188-bd23cab7d4bb" providerId="ADAL" clId="{07F72409-91A0-4F57-A7C3-9B3ECFC80C7E}" dt="2023-05-02T14:14:04.775" v="34" actId="478"/>
          <ac:spMkLst>
            <pc:docMk/>
            <pc:sldMk cId="860666801" sldId="269"/>
            <ac:spMk id="29" creationId="{790BDFF0-E4FB-44F7-2D41-550DF54A846D}"/>
          </ac:spMkLst>
        </pc:spChg>
        <pc:spChg chg="add del mod">
          <ac:chgData name="Michael Nowak (MNOW)" userId="66b77b97-64ba-43b9-b188-bd23cab7d4bb" providerId="ADAL" clId="{07F72409-91A0-4F57-A7C3-9B3ECFC80C7E}" dt="2023-05-02T14:14:07.965" v="35" actId="478"/>
          <ac:spMkLst>
            <pc:docMk/>
            <pc:sldMk cId="860666801" sldId="269"/>
            <ac:spMk id="30" creationId="{A4718B56-494D-521D-D80B-7B9AECF86A4E}"/>
          </ac:spMkLst>
        </pc:spChg>
      </pc:sldChg>
      <pc:sldChg chg="new del">
        <pc:chgData name="Michael Nowak (MNOW)" userId="66b77b97-64ba-43b9-b188-bd23cab7d4bb" providerId="ADAL" clId="{07F72409-91A0-4F57-A7C3-9B3ECFC80C7E}" dt="2023-05-02T14:11:30.720" v="14" actId="47"/>
        <pc:sldMkLst>
          <pc:docMk/>
          <pc:sldMk cId="221560997" sldId="270"/>
        </pc:sldMkLst>
      </pc:sldChg>
      <pc:sldChg chg="add del">
        <pc:chgData name="Michael Nowak (MNOW)" userId="66b77b97-64ba-43b9-b188-bd23cab7d4bb" providerId="ADAL" clId="{07F72409-91A0-4F57-A7C3-9B3ECFC80C7E}" dt="2023-05-02T14:12:23.395" v="19" actId="47"/>
        <pc:sldMkLst>
          <pc:docMk/>
          <pc:sldMk cId="1346988805" sldId="270"/>
        </pc:sldMkLst>
      </pc:sldChg>
      <pc:sldChg chg="add del">
        <pc:chgData name="Michael Nowak (MNOW)" userId="66b77b97-64ba-43b9-b188-bd23cab7d4bb" providerId="ADAL" clId="{07F72409-91A0-4F57-A7C3-9B3ECFC80C7E}" dt="2023-05-02T14:19:31.536" v="58" actId="47"/>
        <pc:sldMkLst>
          <pc:docMk/>
          <pc:sldMk cId="2203717792" sldId="270"/>
        </pc:sldMkLst>
      </pc:sldChg>
      <pc:sldChg chg="addSp delSp modSp add mod">
        <pc:chgData name="Michael Nowak (MNOW)" userId="66b77b97-64ba-43b9-b188-bd23cab7d4bb" providerId="ADAL" clId="{07F72409-91A0-4F57-A7C3-9B3ECFC80C7E}" dt="2023-05-02T14:23:43.965" v="71" actId="255"/>
        <pc:sldMkLst>
          <pc:docMk/>
          <pc:sldMk cId="3978165947" sldId="271"/>
        </pc:sldMkLst>
        <pc:spChg chg="add mod">
          <ac:chgData name="Michael Nowak (MNOW)" userId="66b77b97-64ba-43b9-b188-bd23cab7d4bb" providerId="ADAL" clId="{07F72409-91A0-4F57-A7C3-9B3ECFC80C7E}" dt="2023-05-02T14:23:15.756" v="69"/>
          <ac:spMkLst>
            <pc:docMk/>
            <pc:sldMk cId="3978165947" sldId="271"/>
            <ac:spMk id="2" creationId="{0965E6AF-F175-D6DA-FDEC-DDBF247DA6B7}"/>
          </ac:spMkLst>
        </pc:spChg>
        <pc:spChg chg="add mod">
          <ac:chgData name="Michael Nowak (MNOW)" userId="66b77b97-64ba-43b9-b188-bd23cab7d4bb" providerId="ADAL" clId="{07F72409-91A0-4F57-A7C3-9B3ECFC80C7E}" dt="2023-05-02T14:23:15.756" v="69"/>
          <ac:spMkLst>
            <pc:docMk/>
            <pc:sldMk cId="3978165947" sldId="271"/>
            <ac:spMk id="3" creationId="{D5BA041D-8B98-DCB4-7885-2D7949AB695D}"/>
          </ac:spMkLst>
        </pc:spChg>
        <pc:spChg chg="add mod">
          <ac:chgData name="Michael Nowak (MNOW)" userId="66b77b97-64ba-43b9-b188-bd23cab7d4bb" providerId="ADAL" clId="{07F72409-91A0-4F57-A7C3-9B3ECFC80C7E}" dt="2023-05-02T14:23:43.965" v="71" actId="255"/>
          <ac:spMkLst>
            <pc:docMk/>
            <pc:sldMk cId="3978165947" sldId="271"/>
            <ac:spMk id="4" creationId="{CAB3D974-0B21-61F9-125A-04464A5FA19B}"/>
          </ac:spMkLst>
        </pc:spChg>
        <pc:spChg chg="del">
          <ac:chgData name="Michael Nowak (MNOW)" userId="66b77b97-64ba-43b9-b188-bd23cab7d4bb" providerId="ADAL" clId="{07F72409-91A0-4F57-A7C3-9B3ECFC80C7E}" dt="2023-05-02T14:23:06.335" v="68" actId="478"/>
          <ac:spMkLst>
            <pc:docMk/>
            <pc:sldMk cId="3978165947" sldId="271"/>
            <ac:spMk id="8" creationId="{D606EDF2-65D3-447A-A4B3-983685C84491}"/>
          </ac:spMkLst>
        </pc:spChg>
        <pc:spChg chg="del">
          <ac:chgData name="Michael Nowak (MNOW)" userId="66b77b97-64ba-43b9-b188-bd23cab7d4bb" providerId="ADAL" clId="{07F72409-91A0-4F57-A7C3-9B3ECFC80C7E}" dt="2023-05-02T14:23:06.335" v="68" actId="478"/>
          <ac:spMkLst>
            <pc:docMk/>
            <pc:sldMk cId="3978165947" sldId="271"/>
            <ac:spMk id="9" creationId="{CDCC3696-427A-478B-BB74-574E2F35D20F}"/>
          </ac:spMkLst>
        </pc:spChg>
        <pc:spChg chg="del">
          <ac:chgData name="Michael Nowak (MNOW)" userId="66b77b97-64ba-43b9-b188-bd23cab7d4bb" providerId="ADAL" clId="{07F72409-91A0-4F57-A7C3-9B3ECFC80C7E}" dt="2023-05-02T14:23:06.335" v="68" actId="478"/>
          <ac:spMkLst>
            <pc:docMk/>
            <pc:sldMk cId="3978165947" sldId="271"/>
            <ac:spMk id="10" creationId="{32BD35AD-DDAD-469B-B31E-65E6D6711ACF}"/>
          </ac:spMkLst>
        </pc:spChg>
      </pc:sldChg>
      <pc:sldChg chg="addSp delSp modSp add mod ord">
        <pc:chgData name="Michael Nowak (MNOW)" userId="66b77b97-64ba-43b9-b188-bd23cab7d4bb" providerId="ADAL" clId="{07F72409-91A0-4F57-A7C3-9B3ECFC80C7E}" dt="2023-05-02T14:33:57.824" v="200" actId="255"/>
        <pc:sldMkLst>
          <pc:docMk/>
          <pc:sldMk cId="4263757155" sldId="272"/>
        </pc:sldMkLst>
        <pc:spChg chg="add mod">
          <ac:chgData name="Michael Nowak (MNOW)" userId="66b77b97-64ba-43b9-b188-bd23cab7d4bb" providerId="ADAL" clId="{07F72409-91A0-4F57-A7C3-9B3ECFC80C7E}" dt="2023-05-02T14:33:57.824" v="200" actId="255"/>
          <ac:spMkLst>
            <pc:docMk/>
            <pc:sldMk cId="4263757155" sldId="272"/>
            <ac:spMk id="2" creationId="{4A20A3FD-9DC3-9D7A-7449-46EC301B1B5B}"/>
          </ac:spMkLst>
        </pc:spChg>
        <pc:spChg chg="add mod">
          <ac:chgData name="Michael Nowak (MNOW)" userId="66b77b97-64ba-43b9-b188-bd23cab7d4bb" providerId="ADAL" clId="{07F72409-91A0-4F57-A7C3-9B3ECFC80C7E}" dt="2023-05-02T14:18:42.840" v="54" actId="403"/>
          <ac:spMkLst>
            <pc:docMk/>
            <pc:sldMk cId="4263757155" sldId="272"/>
            <ac:spMk id="3" creationId="{16AD53BF-41AB-1860-7DAD-6AB652629137}"/>
          </ac:spMkLst>
        </pc:spChg>
        <pc:spChg chg="add mod">
          <ac:chgData name="Michael Nowak (MNOW)" userId="66b77b97-64ba-43b9-b188-bd23cab7d4bb" providerId="ADAL" clId="{07F72409-91A0-4F57-A7C3-9B3ECFC80C7E}" dt="2023-05-02T14:18:22.815" v="51" actId="2085"/>
          <ac:spMkLst>
            <pc:docMk/>
            <pc:sldMk cId="4263757155" sldId="272"/>
            <ac:spMk id="4" creationId="{6FF86396-5E86-4B85-3253-CCEF797309B7}"/>
          </ac:spMkLst>
        </pc:spChg>
        <pc:spChg chg="del">
          <ac:chgData name="Michael Nowak (MNOW)" userId="66b77b97-64ba-43b9-b188-bd23cab7d4bb" providerId="ADAL" clId="{07F72409-91A0-4F57-A7C3-9B3ECFC80C7E}" dt="2023-05-02T14:17:02.713" v="42" actId="478"/>
          <ac:spMkLst>
            <pc:docMk/>
            <pc:sldMk cId="4263757155" sldId="272"/>
            <ac:spMk id="8" creationId="{D606EDF2-65D3-447A-A4B3-983685C84491}"/>
          </ac:spMkLst>
        </pc:spChg>
        <pc:spChg chg="del">
          <ac:chgData name="Michael Nowak (MNOW)" userId="66b77b97-64ba-43b9-b188-bd23cab7d4bb" providerId="ADAL" clId="{07F72409-91A0-4F57-A7C3-9B3ECFC80C7E}" dt="2023-05-02T14:17:02.713" v="42" actId="478"/>
          <ac:spMkLst>
            <pc:docMk/>
            <pc:sldMk cId="4263757155" sldId="272"/>
            <ac:spMk id="10" creationId="{32BD35AD-DDAD-469B-B31E-65E6D6711ACF}"/>
          </ac:spMkLst>
        </pc:spChg>
      </pc:sldChg>
      <pc:sldChg chg="addSp modSp add mod">
        <pc:chgData name="Michael Nowak (MNOW)" userId="66b77b97-64ba-43b9-b188-bd23cab7d4bb" providerId="ADAL" clId="{07F72409-91A0-4F57-A7C3-9B3ECFC80C7E}" dt="2023-05-02T14:25:42.304" v="79" actId="14100"/>
        <pc:sldMkLst>
          <pc:docMk/>
          <pc:sldMk cId="864567769" sldId="273"/>
        </pc:sldMkLst>
        <pc:spChg chg="mod">
          <ac:chgData name="Michael Nowak (MNOW)" userId="66b77b97-64ba-43b9-b188-bd23cab7d4bb" providerId="ADAL" clId="{07F72409-91A0-4F57-A7C3-9B3ECFC80C7E}" dt="2023-05-02T14:25:42.304" v="79" actId="14100"/>
          <ac:spMkLst>
            <pc:docMk/>
            <pc:sldMk cId="864567769" sldId="273"/>
            <ac:spMk id="4" creationId="{CAB3D974-0B21-61F9-125A-04464A5FA19B}"/>
          </ac:spMkLst>
        </pc:spChg>
        <pc:picChg chg="add mod">
          <ac:chgData name="Michael Nowak (MNOW)" userId="66b77b97-64ba-43b9-b188-bd23cab7d4bb" providerId="ADAL" clId="{07F72409-91A0-4F57-A7C3-9B3ECFC80C7E}" dt="2023-05-02T14:24:56.519" v="74" actId="1076"/>
          <ac:picMkLst>
            <pc:docMk/>
            <pc:sldMk cId="864567769" sldId="273"/>
            <ac:picMk id="5" creationId="{AA283623-7533-4D11-91D5-C22A63BB6B96}"/>
          </ac:picMkLst>
        </pc:picChg>
      </pc:sldChg>
      <pc:sldChg chg="addSp delSp modSp add mod">
        <pc:chgData name="Michael Nowak (MNOW)" userId="66b77b97-64ba-43b9-b188-bd23cab7d4bb" providerId="ADAL" clId="{07F72409-91A0-4F57-A7C3-9B3ECFC80C7E}" dt="2023-05-02T14:27:25.899" v="103" actId="1076"/>
        <pc:sldMkLst>
          <pc:docMk/>
          <pc:sldMk cId="2270363937" sldId="274"/>
        </pc:sldMkLst>
        <pc:spChg chg="mod">
          <ac:chgData name="Michael Nowak (MNOW)" userId="66b77b97-64ba-43b9-b188-bd23cab7d4bb" providerId="ADAL" clId="{07F72409-91A0-4F57-A7C3-9B3ECFC80C7E}" dt="2023-05-02T14:26:17.675" v="99" actId="20577"/>
          <ac:spMkLst>
            <pc:docMk/>
            <pc:sldMk cId="2270363937" sldId="274"/>
            <ac:spMk id="2" creationId="{0965E6AF-F175-D6DA-FDEC-DDBF247DA6B7}"/>
          </ac:spMkLst>
        </pc:spChg>
        <pc:spChg chg="del">
          <ac:chgData name="Michael Nowak (MNOW)" userId="66b77b97-64ba-43b9-b188-bd23cab7d4bb" providerId="ADAL" clId="{07F72409-91A0-4F57-A7C3-9B3ECFC80C7E}" dt="2023-05-02T14:26:11.337" v="84" actId="478"/>
          <ac:spMkLst>
            <pc:docMk/>
            <pc:sldMk cId="2270363937" sldId="274"/>
            <ac:spMk id="3" creationId="{D5BA041D-8B98-DCB4-7885-2D7949AB695D}"/>
          </ac:spMkLst>
        </pc:spChg>
        <pc:spChg chg="del">
          <ac:chgData name="Michael Nowak (MNOW)" userId="66b77b97-64ba-43b9-b188-bd23cab7d4bb" providerId="ADAL" clId="{07F72409-91A0-4F57-A7C3-9B3ECFC80C7E}" dt="2023-05-02T14:26:09.153" v="82" actId="478"/>
          <ac:spMkLst>
            <pc:docMk/>
            <pc:sldMk cId="2270363937" sldId="274"/>
            <ac:spMk id="4" creationId="{CAB3D974-0B21-61F9-125A-04464A5FA19B}"/>
          </ac:spMkLst>
        </pc:spChg>
        <pc:spChg chg="add del mod">
          <ac:chgData name="Michael Nowak (MNOW)" userId="66b77b97-64ba-43b9-b188-bd23cab7d4bb" providerId="ADAL" clId="{07F72409-91A0-4F57-A7C3-9B3ECFC80C7E}" dt="2023-05-02T14:27:00.866" v="101" actId="478"/>
          <ac:spMkLst>
            <pc:docMk/>
            <pc:sldMk cId="2270363937" sldId="274"/>
            <ac:spMk id="22" creationId="{AF729991-60CC-2F2A-0C29-C195EC214A99}"/>
          </ac:spMkLst>
        </pc:spChg>
        <pc:picChg chg="del">
          <ac:chgData name="Michael Nowak (MNOW)" userId="66b77b97-64ba-43b9-b188-bd23cab7d4bb" providerId="ADAL" clId="{07F72409-91A0-4F57-A7C3-9B3ECFC80C7E}" dt="2023-05-02T14:26:09.929" v="83" actId="478"/>
          <ac:picMkLst>
            <pc:docMk/>
            <pc:sldMk cId="2270363937" sldId="274"/>
            <ac:picMk id="5" creationId="{AA283623-7533-4D11-91D5-C22A63BB6B96}"/>
          </ac:picMkLst>
        </pc:picChg>
        <pc:picChg chg="add mod">
          <ac:chgData name="Michael Nowak (MNOW)" userId="66b77b97-64ba-43b9-b188-bd23cab7d4bb" providerId="ADAL" clId="{07F72409-91A0-4F57-A7C3-9B3ECFC80C7E}" dt="2023-05-02T14:27:25.899" v="103" actId="1076"/>
          <ac:picMkLst>
            <pc:docMk/>
            <pc:sldMk cId="2270363937" sldId="274"/>
            <ac:picMk id="6" creationId="{88A3FDAC-25CD-55A2-7326-707B4B52F69C}"/>
          </ac:picMkLst>
        </pc:picChg>
        <pc:picChg chg="add mod">
          <ac:chgData name="Michael Nowak (MNOW)" userId="66b77b97-64ba-43b9-b188-bd23cab7d4bb" providerId="ADAL" clId="{07F72409-91A0-4F57-A7C3-9B3ECFC80C7E}" dt="2023-05-02T14:27:25.899" v="103" actId="1076"/>
          <ac:picMkLst>
            <pc:docMk/>
            <pc:sldMk cId="2270363937" sldId="274"/>
            <ac:picMk id="7" creationId="{9F7BBF6C-0BF3-A741-B70C-DE50D4FA94B9}"/>
          </ac:picMkLst>
        </pc:picChg>
        <pc:picChg chg="add mod">
          <ac:chgData name="Michael Nowak (MNOW)" userId="66b77b97-64ba-43b9-b188-bd23cab7d4bb" providerId="ADAL" clId="{07F72409-91A0-4F57-A7C3-9B3ECFC80C7E}" dt="2023-05-02T14:27:25.899" v="103" actId="1076"/>
          <ac:picMkLst>
            <pc:docMk/>
            <pc:sldMk cId="2270363937" sldId="274"/>
            <ac:picMk id="8" creationId="{63AA8AC1-2A13-A9A6-7952-C5FA293E8712}"/>
          </ac:picMkLst>
        </pc:picChg>
        <pc:picChg chg="add mod">
          <ac:chgData name="Michael Nowak (MNOW)" userId="66b77b97-64ba-43b9-b188-bd23cab7d4bb" providerId="ADAL" clId="{07F72409-91A0-4F57-A7C3-9B3ECFC80C7E}" dt="2023-05-02T14:27:25.899" v="103" actId="1076"/>
          <ac:picMkLst>
            <pc:docMk/>
            <pc:sldMk cId="2270363937" sldId="274"/>
            <ac:picMk id="9" creationId="{B72C4A82-19E4-095F-6109-33FCF25383C8}"/>
          </ac:picMkLst>
        </pc:picChg>
        <pc:picChg chg="add mod">
          <ac:chgData name="Michael Nowak (MNOW)" userId="66b77b97-64ba-43b9-b188-bd23cab7d4bb" providerId="ADAL" clId="{07F72409-91A0-4F57-A7C3-9B3ECFC80C7E}" dt="2023-05-02T14:27:25.899" v="103" actId="1076"/>
          <ac:picMkLst>
            <pc:docMk/>
            <pc:sldMk cId="2270363937" sldId="274"/>
            <ac:picMk id="10" creationId="{F4360CC8-604E-8494-05CA-0D5BDC5A8252}"/>
          </ac:picMkLst>
        </pc:picChg>
        <pc:picChg chg="add mod">
          <ac:chgData name="Michael Nowak (MNOW)" userId="66b77b97-64ba-43b9-b188-bd23cab7d4bb" providerId="ADAL" clId="{07F72409-91A0-4F57-A7C3-9B3ECFC80C7E}" dt="2023-05-02T14:27:25.899" v="103" actId="1076"/>
          <ac:picMkLst>
            <pc:docMk/>
            <pc:sldMk cId="2270363937" sldId="274"/>
            <ac:picMk id="11" creationId="{9C654193-110F-83D6-6001-9221F22DDAB5}"/>
          </ac:picMkLst>
        </pc:picChg>
        <pc:picChg chg="add mod">
          <ac:chgData name="Michael Nowak (MNOW)" userId="66b77b97-64ba-43b9-b188-bd23cab7d4bb" providerId="ADAL" clId="{07F72409-91A0-4F57-A7C3-9B3ECFC80C7E}" dt="2023-05-02T14:27:25.899" v="103" actId="1076"/>
          <ac:picMkLst>
            <pc:docMk/>
            <pc:sldMk cId="2270363937" sldId="274"/>
            <ac:picMk id="12" creationId="{6926458E-FEAD-408A-B1DA-4E0461D969D4}"/>
          </ac:picMkLst>
        </pc:picChg>
        <pc:picChg chg="add mod">
          <ac:chgData name="Michael Nowak (MNOW)" userId="66b77b97-64ba-43b9-b188-bd23cab7d4bb" providerId="ADAL" clId="{07F72409-91A0-4F57-A7C3-9B3ECFC80C7E}" dt="2023-05-02T14:27:25.899" v="103" actId="1076"/>
          <ac:picMkLst>
            <pc:docMk/>
            <pc:sldMk cId="2270363937" sldId="274"/>
            <ac:picMk id="13" creationId="{012965F9-016A-59DB-B73C-3EE5B255B3F5}"/>
          </ac:picMkLst>
        </pc:picChg>
        <pc:picChg chg="add mod">
          <ac:chgData name="Michael Nowak (MNOW)" userId="66b77b97-64ba-43b9-b188-bd23cab7d4bb" providerId="ADAL" clId="{07F72409-91A0-4F57-A7C3-9B3ECFC80C7E}" dt="2023-05-02T14:27:12.962" v="102" actId="1076"/>
          <ac:picMkLst>
            <pc:docMk/>
            <pc:sldMk cId="2270363937" sldId="274"/>
            <ac:picMk id="14" creationId="{42224D35-955F-58AF-6BA1-1E882DFDBC6E}"/>
          </ac:picMkLst>
        </pc:picChg>
        <pc:picChg chg="add mod">
          <ac:chgData name="Michael Nowak (MNOW)" userId="66b77b97-64ba-43b9-b188-bd23cab7d4bb" providerId="ADAL" clId="{07F72409-91A0-4F57-A7C3-9B3ECFC80C7E}" dt="2023-05-02T14:27:12.962" v="102" actId="1076"/>
          <ac:picMkLst>
            <pc:docMk/>
            <pc:sldMk cId="2270363937" sldId="274"/>
            <ac:picMk id="15" creationId="{3EFA958C-D405-6F7A-404E-BB87594EA0CB}"/>
          </ac:picMkLst>
        </pc:picChg>
        <pc:picChg chg="add mod">
          <ac:chgData name="Michael Nowak (MNOW)" userId="66b77b97-64ba-43b9-b188-bd23cab7d4bb" providerId="ADAL" clId="{07F72409-91A0-4F57-A7C3-9B3ECFC80C7E}" dt="2023-05-02T14:27:12.962" v="102" actId="1076"/>
          <ac:picMkLst>
            <pc:docMk/>
            <pc:sldMk cId="2270363937" sldId="274"/>
            <ac:picMk id="16" creationId="{9B2F6F75-3710-EDF9-B768-E328A8548547}"/>
          </ac:picMkLst>
        </pc:picChg>
        <pc:picChg chg="add mod">
          <ac:chgData name="Michael Nowak (MNOW)" userId="66b77b97-64ba-43b9-b188-bd23cab7d4bb" providerId="ADAL" clId="{07F72409-91A0-4F57-A7C3-9B3ECFC80C7E}" dt="2023-05-02T14:27:12.962" v="102" actId="1076"/>
          <ac:picMkLst>
            <pc:docMk/>
            <pc:sldMk cId="2270363937" sldId="274"/>
            <ac:picMk id="17" creationId="{4C1418F0-27B6-42EA-BF8C-707C1750F55C}"/>
          </ac:picMkLst>
        </pc:picChg>
        <pc:picChg chg="add mod">
          <ac:chgData name="Michael Nowak (MNOW)" userId="66b77b97-64ba-43b9-b188-bd23cab7d4bb" providerId="ADAL" clId="{07F72409-91A0-4F57-A7C3-9B3ECFC80C7E}" dt="2023-05-02T14:27:12.962" v="102" actId="1076"/>
          <ac:picMkLst>
            <pc:docMk/>
            <pc:sldMk cId="2270363937" sldId="274"/>
            <ac:picMk id="18" creationId="{74755337-CB13-5919-EC30-4B7A786B6FB7}"/>
          </ac:picMkLst>
        </pc:picChg>
        <pc:picChg chg="add mod">
          <ac:chgData name="Michael Nowak (MNOW)" userId="66b77b97-64ba-43b9-b188-bd23cab7d4bb" providerId="ADAL" clId="{07F72409-91A0-4F57-A7C3-9B3ECFC80C7E}" dt="2023-05-02T14:27:12.962" v="102" actId="1076"/>
          <ac:picMkLst>
            <pc:docMk/>
            <pc:sldMk cId="2270363937" sldId="274"/>
            <ac:picMk id="19" creationId="{8DC63C49-FBB0-B5F8-5B6A-F45FBCCD8D91}"/>
          </ac:picMkLst>
        </pc:picChg>
        <pc:picChg chg="add mod">
          <ac:chgData name="Michael Nowak (MNOW)" userId="66b77b97-64ba-43b9-b188-bd23cab7d4bb" providerId="ADAL" clId="{07F72409-91A0-4F57-A7C3-9B3ECFC80C7E}" dt="2023-05-02T14:27:12.962" v="102" actId="1076"/>
          <ac:picMkLst>
            <pc:docMk/>
            <pc:sldMk cId="2270363937" sldId="274"/>
            <ac:picMk id="20" creationId="{8580C0A2-EB5B-5D53-C1EE-5053803BDD68}"/>
          </ac:picMkLst>
        </pc:picChg>
        <pc:picChg chg="add mod">
          <ac:chgData name="Michael Nowak (MNOW)" userId="66b77b97-64ba-43b9-b188-bd23cab7d4bb" providerId="ADAL" clId="{07F72409-91A0-4F57-A7C3-9B3ECFC80C7E}" dt="2023-05-02T14:27:12.962" v="102" actId="1076"/>
          <ac:picMkLst>
            <pc:docMk/>
            <pc:sldMk cId="2270363937" sldId="274"/>
            <ac:picMk id="21" creationId="{2CA7CFE8-E3DB-7A02-5EE8-6C9E5CF7BCC9}"/>
          </ac:picMkLst>
        </pc:picChg>
      </pc:sldChg>
      <pc:sldChg chg="addSp delSp modSp add mod">
        <pc:chgData name="Michael Nowak (MNOW)" userId="66b77b97-64ba-43b9-b188-bd23cab7d4bb" providerId="ADAL" clId="{07F72409-91A0-4F57-A7C3-9B3ECFC80C7E}" dt="2023-05-02T14:28:11.551" v="135" actId="1076"/>
        <pc:sldMkLst>
          <pc:docMk/>
          <pc:sldMk cId="804883440" sldId="275"/>
        </pc:sldMkLst>
        <pc:spChg chg="mod">
          <ac:chgData name="Michael Nowak (MNOW)" userId="66b77b97-64ba-43b9-b188-bd23cab7d4bb" providerId="ADAL" clId="{07F72409-91A0-4F57-A7C3-9B3ECFC80C7E}" dt="2023-05-02T14:27:50.763" v="117" actId="20577"/>
          <ac:spMkLst>
            <pc:docMk/>
            <pc:sldMk cId="804883440" sldId="275"/>
            <ac:spMk id="2" creationId="{0965E6AF-F175-D6DA-FDEC-DDBF247DA6B7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4" creationId="{E0EFB524-F4E3-4DB0-AD01-137D6D95DF70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5" creationId="{850DA2CC-1231-DBBA-1B50-3065D6AE574B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22" creationId="{9511942F-A2F4-730F-4EE1-19490C268341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23" creationId="{1FB117A1-3243-A849-C461-FBB7791FC81A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24" creationId="{7F6AA26D-1BBE-32DB-FDC8-941ED2658ED0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25" creationId="{E84310D5-4765-1FA5-2B80-4554A327AC0B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26" creationId="{BA2AF0A1-2728-72FA-F62C-381972F2A073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27" creationId="{C891510F-A370-3085-ADF7-E6D8E8D4C947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28" creationId="{693F8A76-9396-DE6A-DF5D-4267498753A0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29" creationId="{66FAC155-EEE5-595E-5D38-D89DDF68A101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30" creationId="{28291514-BAE1-9CB1-EABD-0995B98D1A72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31" creationId="{7EA77360-7D44-39A7-184C-4DC266A61119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32" creationId="{0269A94E-2880-240A-BAF4-E690D5ACA2F9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33" creationId="{83780CFA-DCA7-E365-B82E-BE0A6B8C17FA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34" creationId="{DAA209D0-AF54-C996-BB0D-F24BEA51971D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35" creationId="{6015B10F-C248-0CC8-088B-570A61E205DA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36" creationId="{34678090-30C7-4AE4-409A-BE50AEFAC773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37" creationId="{6D748AA3-DE58-1832-453B-0E8D8F6B214C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38" creationId="{6641982D-68C6-DB43-5998-61E2863E9A25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39" creationId="{CF0BDF1B-0EF3-0B4F-43FA-51B37E56BDB4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40" creationId="{46E1B864-8FF1-8D3E-A2BF-6D7C514D37B4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41" creationId="{E4848987-2EBF-0AB0-1F1D-4B50E1379263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42" creationId="{BE06B916-8AF7-89AB-CE09-1A6F5CC2FE86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43" creationId="{267DC783-043C-DB8A-9C9B-951165C38C32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44" creationId="{66EAB334-6B7C-B22C-767E-F325E796C225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45" creationId="{C74E3BD8-1236-608A-C66C-F7994BFB9659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46" creationId="{CF183763-0EC5-D819-0329-86DB08208269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47" creationId="{CA8B88D0-5AFA-E21B-5241-7A604CBC64E2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48" creationId="{6B62B10A-1D99-7201-92CD-59D4558F73A4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49" creationId="{C78B7ECA-73F6-8CD8-34CB-98F78AE192E5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50" creationId="{32B32AAC-FF32-08EA-7B63-3B9C3F6C3807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51" creationId="{1D02D43F-CF8E-B936-D49E-A9F80A0B53ED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52" creationId="{F927C36E-F8E7-2716-B458-95F79C763E7C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53" creationId="{F5416F43-DF95-0A39-CCB3-A45E427F67AA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54" creationId="{808210BE-6D7B-4D34-5161-6B8FD68FBF8D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55" creationId="{F73660E0-9E80-E904-2C1C-6242D76147C4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56" creationId="{67AA455C-BEAF-0305-8073-D8DD0EAED2D5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57" creationId="{A36501B6-FB01-613B-CFE5-5DCBE88776C2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58" creationId="{A795D9A9-F601-3538-2487-59C1CA4B6214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59" creationId="{4B89604A-C510-8070-BF40-F0C46E619C41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60" creationId="{901B880F-6BD0-51F1-CD60-6E5652046170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61" creationId="{920FD2E7-AC6B-4FA3-BA54-61A10875FEAA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62" creationId="{FD9CBB0A-41F6-F6C1-2274-B86C0320A227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63" creationId="{D10E87DB-B6ED-A7C7-FD70-A96FA093D0D3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64" creationId="{5CA72FFC-4D32-B79C-D469-3A9EAD39C637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65" creationId="{52CD4D3B-B22F-BB0F-2903-18ACDF519DE0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66" creationId="{4D57B58F-B145-A78D-2696-F0B247051CA5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67" creationId="{FF4BDAD7-EF2E-ECFB-EC2D-67BF5235A12A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68" creationId="{3BFB2AB4-3748-1414-2085-F76E62F51D2C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69" creationId="{ECE01CE5-FC11-0EE2-D9A4-D74889E9E9D6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70" creationId="{ED926F66-4299-07DA-CE21-E1FE0CF5E870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71" creationId="{9F9963E4-8A5E-58CB-B4A7-A7B628E84B14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72" creationId="{7AFB28D4-B39F-BF91-FCA4-B5CC9AFBD3CF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73" creationId="{F1375BD0-30CF-756A-BAB4-480742A58C01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74" creationId="{E9C31018-4FDE-D118-43C9-77187B898585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75" creationId="{87782522-1FA0-A084-1488-EAF8806CCBFC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76" creationId="{77988B42-BFDC-97FE-517B-DC1C10F56C84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77" creationId="{3F4460B7-1667-E782-2013-3FF1A3BDCF0F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78" creationId="{1E3BBE65-4BCD-67F5-27F7-3B2EEC0539DD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79" creationId="{D1166D8D-8B8C-2D6D-9077-ECDB1A621367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80" creationId="{509C0F8C-B97C-E2E5-543E-19C8D57A8AA1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81" creationId="{9AAD5BB7-DF55-6E11-A970-1D0B05DCE5C6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82" creationId="{8AF6D321-9B6E-C05D-3F1E-7C31E47B5C62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83" creationId="{EACC986A-1A1D-7A34-7384-AD0423B5BD3A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84" creationId="{42CAED2F-0368-34FB-6EE1-BD2BDA8CED42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85" creationId="{A75F373D-C66B-87D9-5A3F-EF35EBF56689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86" creationId="{4897C669-74F4-88DE-563B-C9515BE13DEB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87" creationId="{FB7479AD-92CB-5E95-9BEA-6AD249EBCD19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88" creationId="{86AE268E-BECB-87D1-EC20-821992E86319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89" creationId="{787171AB-DD02-FC08-3ED7-0034624062E2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90" creationId="{D8608505-984B-09C7-9E76-9ACFAB1838F4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91" creationId="{A2F28E81-8DB5-ACEE-907E-1328FF7962C8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92" creationId="{73CD3666-25DC-EDB8-F948-569DBE7BF574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93" creationId="{80662470-8037-1675-DE81-D5F38138AA7C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94" creationId="{7EF69BEA-CEB2-00C4-2D67-ECBEB621428E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95" creationId="{D1BF0A1F-1D19-F470-3955-346864CCA117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96" creationId="{96002347-1FF8-3AA1-4F14-04B1E905F7F3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97" creationId="{6DB45601-EB26-20FA-3DA0-3D9240A4B176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98" creationId="{B19B5C34-7A09-6E74-70A2-65B470A454A0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99" creationId="{D9D251A9-AE73-6E58-CC6E-FCA37C170CE1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100" creationId="{D12344D1-BC73-FD14-DBAD-258EC3B81E50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101" creationId="{8C70061B-7934-7C92-D01D-9F47CD24AEAA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102" creationId="{A406CD14-946B-1C37-676D-12F6EA8CAF38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103" creationId="{6217CB8F-F0DF-53D8-7D01-36B29CE459B5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104" creationId="{D2F4FE66-D2C1-EFE6-4339-4CA13510699F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105" creationId="{3FA74BB1-900C-6FD7-5651-ED2980236812}"/>
          </ac:spMkLst>
        </pc:spChg>
        <pc:spChg chg="mod">
          <ac:chgData name="Michael Nowak (MNOW)" userId="66b77b97-64ba-43b9-b188-bd23cab7d4bb" providerId="ADAL" clId="{07F72409-91A0-4F57-A7C3-9B3ECFC80C7E}" dt="2023-05-02T14:28:08.553" v="134"/>
          <ac:spMkLst>
            <pc:docMk/>
            <pc:sldMk cId="804883440" sldId="275"/>
            <ac:spMk id="106" creationId="{88CC941C-B9B3-BC2C-CA6A-852FC3C24569}"/>
          </ac:spMkLst>
        </pc:spChg>
        <pc:grpChg chg="add mod">
          <ac:chgData name="Michael Nowak (MNOW)" userId="66b77b97-64ba-43b9-b188-bd23cab7d4bb" providerId="ADAL" clId="{07F72409-91A0-4F57-A7C3-9B3ECFC80C7E}" dt="2023-05-02T14:28:11.551" v="135" actId="1076"/>
          <ac:grpSpMkLst>
            <pc:docMk/>
            <pc:sldMk cId="804883440" sldId="275"/>
            <ac:grpSpMk id="3" creationId="{7A9588EB-29EE-1084-9D0E-F6FBEB78A6DF}"/>
          </ac:grpSpMkLst>
        </pc:grpChg>
        <pc:picChg chg="del">
          <ac:chgData name="Michael Nowak (MNOW)" userId="66b77b97-64ba-43b9-b188-bd23cab7d4bb" providerId="ADAL" clId="{07F72409-91A0-4F57-A7C3-9B3ECFC80C7E}" dt="2023-05-02T14:27:58.027" v="129" actId="478"/>
          <ac:picMkLst>
            <pc:docMk/>
            <pc:sldMk cId="804883440" sldId="275"/>
            <ac:picMk id="6" creationId="{88A3FDAC-25CD-55A2-7326-707B4B52F69C}"/>
          </ac:picMkLst>
        </pc:picChg>
        <pc:picChg chg="del">
          <ac:chgData name="Michael Nowak (MNOW)" userId="66b77b97-64ba-43b9-b188-bd23cab7d4bb" providerId="ADAL" clId="{07F72409-91A0-4F57-A7C3-9B3ECFC80C7E}" dt="2023-05-02T14:27:58.835" v="131" actId="478"/>
          <ac:picMkLst>
            <pc:docMk/>
            <pc:sldMk cId="804883440" sldId="275"/>
            <ac:picMk id="7" creationId="{9F7BBF6C-0BF3-A741-B70C-DE50D4FA94B9}"/>
          </ac:picMkLst>
        </pc:picChg>
        <pc:picChg chg="del">
          <ac:chgData name="Michael Nowak (MNOW)" userId="66b77b97-64ba-43b9-b188-bd23cab7d4bb" providerId="ADAL" clId="{07F72409-91A0-4F57-A7C3-9B3ECFC80C7E}" dt="2023-05-02T14:27:59.941" v="133" actId="478"/>
          <ac:picMkLst>
            <pc:docMk/>
            <pc:sldMk cId="804883440" sldId="275"/>
            <ac:picMk id="8" creationId="{63AA8AC1-2A13-A9A6-7952-C5FA293E8712}"/>
          </ac:picMkLst>
        </pc:picChg>
        <pc:picChg chg="del">
          <ac:chgData name="Michael Nowak (MNOW)" userId="66b77b97-64ba-43b9-b188-bd23cab7d4bb" providerId="ADAL" clId="{07F72409-91A0-4F57-A7C3-9B3ECFC80C7E}" dt="2023-05-02T14:27:56.664" v="126" actId="478"/>
          <ac:picMkLst>
            <pc:docMk/>
            <pc:sldMk cId="804883440" sldId="275"/>
            <ac:picMk id="9" creationId="{B72C4A82-19E4-095F-6109-33FCF25383C8}"/>
          </ac:picMkLst>
        </pc:picChg>
        <pc:picChg chg="del">
          <ac:chgData name="Michael Nowak (MNOW)" userId="66b77b97-64ba-43b9-b188-bd23cab7d4bb" providerId="ADAL" clId="{07F72409-91A0-4F57-A7C3-9B3ECFC80C7E}" dt="2023-05-02T14:27:57.460" v="128" actId="478"/>
          <ac:picMkLst>
            <pc:docMk/>
            <pc:sldMk cId="804883440" sldId="275"/>
            <ac:picMk id="10" creationId="{F4360CC8-604E-8494-05CA-0D5BDC5A8252}"/>
          </ac:picMkLst>
        </pc:picChg>
        <pc:picChg chg="del">
          <ac:chgData name="Michael Nowak (MNOW)" userId="66b77b97-64ba-43b9-b188-bd23cab7d4bb" providerId="ADAL" clId="{07F72409-91A0-4F57-A7C3-9B3ECFC80C7E}" dt="2023-05-02T14:27:59.259" v="132" actId="478"/>
          <ac:picMkLst>
            <pc:docMk/>
            <pc:sldMk cId="804883440" sldId="275"/>
            <ac:picMk id="11" creationId="{9C654193-110F-83D6-6001-9221F22DDAB5}"/>
          </ac:picMkLst>
        </pc:picChg>
        <pc:picChg chg="del">
          <ac:chgData name="Michael Nowak (MNOW)" userId="66b77b97-64ba-43b9-b188-bd23cab7d4bb" providerId="ADAL" clId="{07F72409-91A0-4F57-A7C3-9B3ECFC80C7E}" dt="2023-05-02T14:27:58.606" v="130" actId="478"/>
          <ac:picMkLst>
            <pc:docMk/>
            <pc:sldMk cId="804883440" sldId="275"/>
            <ac:picMk id="12" creationId="{6926458E-FEAD-408A-B1DA-4E0461D969D4}"/>
          </ac:picMkLst>
        </pc:picChg>
        <pc:picChg chg="del">
          <ac:chgData name="Michael Nowak (MNOW)" userId="66b77b97-64ba-43b9-b188-bd23cab7d4bb" providerId="ADAL" clId="{07F72409-91A0-4F57-A7C3-9B3ECFC80C7E}" dt="2023-05-02T14:27:56.994" v="127" actId="478"/>
          <ac:picMkLst>
            <pc:docMk/>
            <pc:sldMk cId="804883440" sldId="275"/>
            <ac:picMk id="13" creationId="{012965F9-016A-59DB-B73C-3EE5B255B3F5}"/>
          </ac:picMkLst>
        </pc:picChg>
        <pc:picChg chg="del">
          <ac:chgData name="Michael Nowak (MNOW)" userId="66b77b97-64ba-43b9-b188-bd23cab7d4bb" providerId="ADAL" clId="{07F72409-91A0-4F57-A7C3-9B3ECFC80C7E}" dt="2023-05-02T14:27:54.338" v="121" actId="478"/>
          <ac:picMkLst>
            <pc:docMk/>
            <pc:sldMk cId="804883440" sldId="275"/>
            <ac:picMk id="14" creationId="{42224D35-955F-58AF-6BA1-1E882DFDBC6E}"/>
          </ac:picMkLst>
        </pc:picChg>
        <pc:picChg chg="del">
          <ac:chgData name="Michael Nowak (MNOW)" userId="66b77b97-64ba-43b9-b188-bd23cab7d4bb" providerId="ADAL" clId="{07F72409-91A0-4F57-A7C3-9B3ECFC80C7E}" dt="2023-05-02T14:27:56.004" v="125" actId="478"/>
          <ac:picMkLst>
            <pc:docMk/>
            <pc:sldMk cId="804883440" sldId="275"/>
            <ac:picMk id="15" creationId="{3EFA958C-D405-6F7A-404E-BB87594EA0CB}"/>
          </ac:picMkLst>
        </pc:picChg>
        <pc:picChg chg="del">
          <ac:chgData name="Michael Nowak (MNOW)" userId="66b77b97-64ba-43b9-b188-bd23cab7d4bb" providerId="ADAL" clId="{07F72409-91A0-4F57-A7C3-9B3ECFC80C7E}" dt="2023-05-02T14:27:52.989" v="118" actId="478"/>
          <ac:picMkLst>
            <pc:docMk/>
            <pc:sldMk cId="804883440" sldId="275"/>
            <ac:picMk id="16" creationId="{9B2F6F75-3710-EDF9-B768-E328A8548547}"/>
          </ac:picMkLst>
        </pc:picChg>
        <pc:picChg chg="del">
          <ac:chgData name="Michael Nowak (MNOW)" userId="66b77b97-64ba-43b9-b188-bd23cab7d4bb" providerId="ADAL" clId="{07F72409-91A0-4F57-A7C3-9B3ECFC80C7E}" dt="2023-05-02T14:27:54.023" v="120" actId="478"/>
          <ac:picMkLst>
            <pc:docMk/>
            <pc:sldMk cId="804883440" sldId="275"/>
            <ac:picMk id="17" creationId="{4C1418F0-27B6-42EA-BF8C-707C1750F55C}"/>
          </ac:picMkLst>
        </pc:picChg>
        <pc:picChg chg="del">
          <ac:chgData name="Michael Nowak (MNOW)" userId="66b77b97-64ba-43b9-b188-bd23cab7d4bb" providerId="ADAL" clId="{07F72409-91A0-4F57-A7C3-9B3ECFC80C7E}" dt="2023-05-02T14:27:55.619" v="124" actId="478"/>
          <ac:picMkLst>
            <pc:docMk/>
            <pc:sldMk cId="804883440" sldId="275"/>
            <ac:picMk id="18" creationId="{74755337-CB13-5919-EC30-4B7A786B6FB7}"/>
          </ac:picMkLst>
        </pc:picChg>
        <pc:picChg chg="del">
          <ac:chgData name="Michael Nowak (MNOW)" userId="66b77b97-64ba-43b9-b188-bd23cab7d4bb" providerId="ADAL" clId="{07F72409-91A0-4F57-A7C3-9B3ECFC80C7E}" dt="2023-05-02T14:27:55.129" v="123" actId="478"/>
          <ac:picMkLst>
            <pc:docMk/>
            <pc:sldMk cId="804883440" sldId="275"/>
            <ac:picMk id="19" creationId="{8DC63C49-FBB0-B5F8-5B6A-F45FBCCD8D91}"/>
          </ac:picMkLst>
        </pc:picChg>
        <pc:picChg chg="del">
          <ac:chgData name="Michael Nowak (MNOW)" userId="66b77b97-64ba-43b9-b188-bd23cab7d4bb" providerId="ADAL" clId="{07F72409-91A0-4F57-A7C3-9B3ECFC80C7E}" dt="2023-05-02T14:27:54.706" v="122" actId="478"/>
          <ac:picMkLst>
            <pc:docMk/>
            <pc:sldMk cId="804883440" sldId="275"/>
            <ac:picMk id="20" creationId="{8580C0A2-EB5B-5D53-C1EE-5053803BDD68}"/>
          </ac:picMkLst>
        </pc:picChg>
        <pc:picChg chg="del">
          <ac:chgData name="Michael Nowak (MNOW)" userId="66b77b97-64ba-43b9-b188-bd23cab7d4bb" providerId="ADAL" clId="{07F72409-91A0-4F57-A7C3-9B3ECFC80C7E}" dt="2023-05-02T14:27:53.442" v="119" actId="478"/>
          <ac:picMkLst>
            <pc:docMk/>
            <pc:sldMk cId="804883440" sldId="275"/>
            <ac:picMk id="21" creationId="{2CA7CFE8-E3DB-7A02-5EE8-6C9E5CF7BCC9}"/>
          </ac:picMkLst>
        </pc:picChg>
        <pc:picChg chg="add mod">
          <ac:chgData name="Michael Nowak (MNOW)" userId="66b77b97-64ba-43b9-b188-bd23cab7d4bb" providerId="ADAL" clId="{07F72409-91A0-4F57-A7C3-9B3ECFC80C7E}" dt="2023-05-02T14:28:11.551" v="135" actId="1076"/>
          <ac:picMkLst>
            <pc:docMk/>
            <pc:sldMk cId="804883440" sldId="275"/>
            <ac:picMk id="107" creationId="{52DF5990-57D0-9E6B-EE80-02432FA1DE95}"/>
          </ac:picMkLst>
        </pc:picChg>
      </pc:sldChg>
      <pc:sldChg chg="addSp delSp modSp add mod">
        <pc:chgData name="Michael Nowak (MNOW)" userId="66b77b97-64ba-43b9-b188-bd23cab7d4bb" providerId="ADAL" clId="{07F72409-91A0-4F57-A7C3-9B3ECFC80C7E}" dt="2023-05-02T14:29:41.332" v="187" actId="1076"/>
        <pc:sldMkLst>
          <pc:docMk/>
          <pc:sldMk cId="64156490" sldId="276"/>
        </pc:sldMkLst>
        <pc:spChg chg="del mod">
          <ac:chgData name="Michael Nowak (MNOW)" userId="66b77b97-64ba-43b9-b188-bd23cab7d4bb" providerId="ADAL" clId="{07F72409-91A0-4F57-A7C3-9B3ECFC80C7E}" dt="2023-05-02T14:29:03.820" v="164" actId="478"/>
          <ac:spMkLst>
            <pc:docMk/>
            <pc:sldMk cId="64156490" sldId="276"/>
            <ac:spMk id="2" creationId="{0965E6AF-F175-D6DA-FDEC-DDBF247DA6B7}"/>
          </ac:spMkLst>
        </pc:spChg>
        <pc:spChg chg="add mod">
          <ac:chgData name="Michael Nowak (MNOW)" userId="66b77b97-64ba-43b9-b188-bd23cab7d4bb" providerId="ADAL" clId="{07F72409-91A0-4F57-A7C3-9B3ECFC80C7E}" dt="2023-05-02T14:29:17.669" v="183" actId="20577"/>
          <ac:spMkLst>
            <pc:docMk/>
            <pc:sldMk cId="64156490" sldId="276"/>
            <ac:spMk id="6" creationId="{3E3A4713-68CD-7004-A197-25C7D53940C4}"/>
          </ac:spMkLst>
        </pc:spChg>
        <pc:spChg chg="add mod">
          <ac:chgData name="Michael Nowak (MNOW)" userId="66b77b97-64ba-43b9-b188-bd23cab7d4bb" providerId="ADAL" clId="{07F72409-91A0-4F57-A7C3-9B3ECFC80C7E}" dt="2023-05-02T14:29:24.949" v="184"/>
          <ac:spMkLst>
            <pc:docMk/>
            <pc:sldMk cId="64156490" sldId="276"/>
            <ac:spMk id="7" creationId="{C6A6448D-ED02-F6F6-09CB-C127D318933C}"/>
          </ac:spMkLst>
        </pc:spChg>
        <pc:spChg chg="mod">
          <ac:chgData name="Michael Nowak (MNOW)" userId="66b77b97-64ba-43b9-b188-bd23cab7d4bb" providerId="ADAL" clId="{07F72409-91A0-4F57-A7C3-9B3ECFC80C7E}" dt="2023-05-02T14:29:38.032" v="186"/>
          <ac:spMkLst>
            <pc:docMk/>
            <pc:sldMk cId="64156490" sldId="276"/>
            <ac:spMk id="9" creationId="{3D9CA7E3-FAAA-CD12-1A6C-F46D1987397B}"/>
          </ac:spMkLst>
        </pc:spChg>
        <pc:spChg chg="mod">
          <ac:chgData name="Michael Nowak (MNOW)" userId="66b77b97-64ba-43b9-b188-bd23cab7d4bb" providerId="ADAL" clId="{07F72409-91A0-4F57-A7C3-9B3ECFC80C7E}" dt="2023-05-02T14:29:38.032" v="186"/>
          <ac:spMkLst>
            <pc:docMk/>
            <pc:sldMk cId="64156490" sldId="276"/>
            <ac:spMk id="13" creationId="{2B29E9CC-2180-6204-8AC7-DF1E2E8AB1F7}"/>
          </ac:spMkLst>
        </pc:spChg>
        <pc:spChg chg="add mod">
          <ac:chgData name="Michael Nowak (MNOW)" userId="66b77b97-64ba-43b9-b188-bd23cab7d4bb" providerId="ADAL" clId="{07F72409-91A0-4F57-A7C3-9B3ECFC80C7E}" dt="2023-05-02T14:29:41.332" v="187" actId="1076"/>
          <ac:spMkLst>
            <pc:docMk/>
            <pc:sldMk cId="64156490" sldId="276"/>
            <ac:spMk id="15" creationId="{81DBFA52-D1DF-0E96-9039-822AEA73CC35}"/>
          </ac:spMkLst>
        </pc:spChg>
        <pc:spChg chg="add mod">
          <ac:chgData name="Michael Nowak (MNOW)" userId="66b77b97-64ba-43b9-b188-bd23cab7d4bb" providerId="ADAL" clId="{07F72409-91A0-4F57-A7C3-9B3ECFC80C7E}" dt="2023-05-02T14:29:41.332" v="187" actId="1076"/>
          <ac:spMkLst>
            <pc:docMk/>
            <pc:sldMk cId="64156490" sldId="276"/>
            <ac:spMk id="17" creationId="{6441FEE5-5423-6395-8BCB-FF7D73CC3C3A}"/>
          </ac:spMkLst>
        </pc:spChg>
        <pc:spChg chg="add mod">
          <ac:chgData name="Michael Nowak (MNOW)" userId="66b77b97-64ba-43b9-b188-bd23cab7d4bb" providerId="ADAL" clId="{07F72409-91A0-4F57-A7C3-9B3ECFC80C7E}" dt="2023-05-02T14:29:41.332" v="187" actId="1076"/>
          <ac:spMkLst>
            <pc:docMk/>
            <pc:sldMk cId="64156490" sldId="276"/>
            <ac:spMk id="19" creationId="{358D0C30-7915-1CC7-0760-5EE9A2A7ECAA}"/>
          </ac:spMkLst>
        </pc:spChg>
        <pc:grpChg chg="del">
          <ac:chgData name="Michael Nowak (MNOW)" userId="66b77b97-64ba-43b9-b188-bd23cab7d4bb" providerId="ADAL" clId="{07F72409-91A0-4F57-A7C3-9B3ECFC80C7E}" dt="2023-05-02T14:29:04.225" v="165" actId="478"/>
          <ac:grpSpMkLst>
            <pc:docMk/>
            <pc:sldMk cId="64156490" sldId="276"/>
            <ac:grpSpMk id="3" creationId="{7A9588EB-29EE-1084-9D0E-F6FBEB78A6DF}"/>
          </ac:grpSpMkLst>
        </pc:grpChg>
        <pc:grpChg chg="add mod">
          <ac:chgData name="Michael Nowak (MNOW)" userId="66b77b97-64ba-43b9-b188-bd23cab7d4bb" providerId="ADAL" clId="{07F72409-91A0-4F57-A7C3-9B3ECFC80C7E}" dt="2023-05-02T14:29:41.332" v="187" actId="1076"/>
          <ac:grpSpMkLst>
            <pc:docMk/>
            <pc:sldMk cId="64156490" sldId="276"/>
            <ac:grpSpMk id="8" creationId="{D6CFA319-65C5-4B1A-1AD4-7000E69403B8}"/>
          </ac:grpSpMkLst>
        </pc:grpChg>
        <pc:grpChg chg="add mod">
          <ac:chgData name="Michael Nowak (MNOW)" userId="66b77b97-64ba-43b9-b188-bd23cab7d4bb" providerId="ADAL" clId="{07F72409-91A0-4F57-A7C3-9B3ECFC80C7E}" dt="2023-05-02T14:29:41.332" v="187" actId="1076"/>
          <ac:grpSpMkLst>
            <pc:docMk/>
            <pc:sldMk cId="64156490" sldId="276"/>
            <ac:grpSpMk id="11" creationId="{4212D7EE-205B-9333-02CB-A401608BD338}"/>
          </ac:grpSpMkLst>
        </pc:grpChg>
        <pc:picChg chg="mod">
          <ac:chgData name="Michael Nowak (MNOW)" userId="66b77b97-64ba-43b9-b188-bd23cab7d4bb" providerId="ADAL" clId="{07F72409-91A0-4F57-A7C3-9B3ECFC80C7E}" dt="2023-05-02T14:29:38.032" v="186"/>
          <ac:picMkLst>
            <pc:docMk/>
            <pc:sldMk cId="64156490" sldId="276"/>
            <ac:picMk id="10" creationId="{D3DE01BD-1B61-2C4D-12B0-6BA6DA4E8105}"/>
          </ac:picMkLst>
        </pc:picChg>
        <pc:picChg chg="mod">
          <ac:chgData name="Michael Nowak (MNOW)" userId="66b77b97-64ba-43b9-b188-bd23cab7d4bb" providerId="ADAL" clId="{07F72409-91A0-4F57-A7C3-9B3ECFC80C7E}" dt="2023-05-02T14:29:38.032" v="186"/>
          <ac:picMkLst>
            <pc:docMk/>
            <pc:sldMk cId="64156490" sldId="276"/>
            <ac:picMk id="12" creationId="{49A5CD46-6785-FD5A-C66F-73D7634DF3CA}"/>
          </ac:picMkLst>
        </pc:picChg>
        <pc:picChg chg="add mod">
          <ac:chgData name="Michael Nowak (MNOW)" userId="66b77b97-64ba-43b9-b188-bd23cab7d4bb" providerId="ADAL" clId="{07F72409-91A0-4F57-A7C3-9B3ECFC80C7E}" dt="2023-05-02T14:29:41.332" v="187" actId="1076"/>
          <ac:picMkLst>
            <pc:docMk/>
            <pc:sldMk cId="64156490" sldId="276"/>
            <ac:picMk id="14" creationId="{9BB89419-EC43-C09F-F411-EB6E7AAD398E}"/>
          </ac:picMkLst>
        </pc:picChg>
        <pc:picChg chg="add mod">
          <ac:chgData name="Michael Nowak (MNOW)" userId="66b77b97-64ba-43b9-b188-bd23cab7d4bb" providerId="ADAL" clId="{07F72409-91A0-4F57-A7C3-9B3ECFC80C7E}" dt="2023-05-02T14:29:41.332" v="187" actId="1076"/>
          <ac:picMkLst>
            <pc:docMk/>
            <pc:sldMk cId="64156490" sldId="276"/>
            <ac:picMk id="16" creationId="{275D78A9-3E73-F286-4457-FF2958A57616}"/>
          </ac:picMkLst>
        </pc:picChg>
        <pc:picChg chg="add mod">
          <ac:chgData name="Michael Nowak (MNOW)" userId="66b77b97-64ba-43b9-b188-bd23cab7d4bb" providerId="ADAL" clId="{07F72409-91A0-4F57-A7C3-9B3ECFC80C7E}" dt="2023-05-02T14:29:41.332" v="187" actId="1076"/>
          <ac:picMkLst>
            <pc:docMk/>
            <pc:sldMk cId="64156490" sldId="276"/>
            <ac:picMk id="18" creationId="{C1C38565-B144-559F-2B61-F3448DD25363}"/>
          </ac:picMkLst>
        </pc:picChg>
        <pc:picChg chg="del">
          <ac:chgData name="Michael Nowak (MNOW)" userId="66b77b97-64ba-43b9-b188-bd23cab7d4bb" providerId="ADAL" clId="{07F72409-91A0-4F57-A7C3-9B3ECFC80C7E}" dt="2023-05-02T14:29:04.836" v="166" actId="478"/>
          <ac:picMkLst>
            <pc:docMk/>
            <pc:sldMk cId="64156490" sldId="276"/>
            <ac:picMk id="107" creationId="{52DF5990-57D0-9E6B-EE80-02432FA1DE95}"/>
          </ac:picMkLst>
        </pc:picChg>
      </pc:sldChg>
      <pc:sldChg chg="modSp add mod">
        <pc:chgData name="Michael Nowak (MNOW)" userId="66b77b97-64ba-43b9-b188-bd23cab7d4bb" providerId="ADAL" clId="{07F72409-91A0-4F57-A7C3-9B3ECFC80C7E}" dt="2023-05-02T14:30:38.014" v="196" actId="20577"/>
        <pc:sldMkLst>
          <pc:docMk/>
          <pc:sldMk cId="4106443644" sldId="277"/>
        </pc:sldMkLst>
        <pc:spChg chg="mod">
          <ac:chgData name="Michael Nowak (MNOW)" userId="66b77b97-64ba-43b9-b188-bd23cab7d4bb" providerId="ADAL" clId="{07F72409-91A0-4F57-A7C3-9B3ECFC80C7E}" dt="2023-05-02T14:30:38.014" v="196" actId="20577"/>
          <ac:spMkLst>
            <pc:docMk/>
            <pc:sldMk cId="4106443644" sldId="277"/>
            <ac:spMk id="4" creationId="{CAB3D974-0B21-61F9-125A-04464A5FA19B}"/>
          </ac:spMkLst>
        </pc:spChg>
      </pc:sldChg>
      <pc:sldChg chg="modSp add mod">
        <pc:chgData name="Michael Nowak (MNOW)" userId="66b77b97-64ba-43b9-b188-bd23cab7d4bb" providerId="ADAL" clId="{07F72409-91A0-4F57-A7C3-9B3ECFC80C7E}" dt="2023-05-02T14:32:57.940" v="199" actId="11"/>
        <pc:sldMkLst>
          <pc:docMk/>
          <pc:sldMk cId="709253244" sldId="278"/>
        </pc:sldMkLst>
        <pc:spChg chg="mod">
          <ac:chgData name="Michael Nowak (MNOW)" userId="66b77b97-64ba-43b9-b188-bd23cab7d4bb" providerId="ADAL" clId="{07F72409-91A0-4F57-A7C3-9B3ECFC80C7E}" dt="2023-05-02T14:32:57.940" v="199" actId="11"/>
          <ac:spMkLst>
            <pc:docMk/>
            <pc:sldMk cId="709253244" sldId="278"/>
            <ac:spMk id="4" creationId="{CAB3D974-0B21-61F9-125A-04464A5FA19B}"/>
          </ac:spMkLst>
        </pc:spChg>
      </pc:sldChg>
      <pc:sldMasterChg chg="setBg modSldLayout">
        <pc:chgData name="Michael Nowak (MNOW)" userId="66b77b97-64ba-43b9-b188-bd23cab7d4bb" providerId="ADAL" clId="{07F72409-91A0-4F57-A7C3-9B3ECFC80C7E}" dt="2023-05-02T14:12:18.459" v="17"/>
        <pc:sldMasterMkLst>
          <pc:docMk/>
          <pc:sldMasterMk cId="3594901890" sldId="2147483759"/>
        </pc:sldMasterMkLst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2662605273" sldId="2147483760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3300428305" sldId="2147483761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3463896955" sldId="2147483762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120702401" sldId="2147483763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3278464663" sldId="2147483764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2208767676" sldId="2147483765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474253509" sldId="2147483766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2160693235" sldId="2147483767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3993753727" sldId="2147483768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2252432211" sldId="2147483769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3906375294" sldId="2147483770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4111509262" sldId="2147483771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773563421" sldId="2147483772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4244878906" sldId="2147483773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1609669042" sldId="2147483774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3357756911" sldId="2147483775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3901519300" sldId="2147483776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938521345" sldId="2147483777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1873077453" sldId="2147483778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2442781968" sldId="2147483779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3992914159" sldId="2147483780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3089879744" sldId="2147483781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3245551359" sldId="2147483782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2922338097" sldId="2147483783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1457531739" sldId="2147483784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863983660" sldId="2147483785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2661956442" sldId="2147483786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3056920650" sldId="2147483787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4193268836" sldId="2147483788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1471855688" sldId="2147483789"/>
          </pc:sldLayoutMkLst>
        </pc:sldLayoutChg>
        <pc:sldLayoutChg chg="setBg">
          <pc:chgData name="Michael Nowak (MNOW)" userId="66b77b97-64ba-43b9-b188-bd23cab7d4bb" providerId="ADAL" clId="{07F72409-91A0-4F57-A7C3-9B3ECFC80C7E}" dt="2023-05-02T14:12:18.459" v="17"/>
          <pc:sldLayoutMkLst>
            <pc:docMk/>
            <pc:sldMasterMk cId="3594901890" sldId="2147483759"/>
            <pc:sldLayoutMk cId="661284619" sldId="2147483791"/>
          </pc:sldLayoutMkLst>
        </pc:sldLayoutChg>
      </pc:sldMasterChg>
    </pc:docChg>
  </pc:docChgLst>
  <pc:docChgLst>
    <pc:chgData name="Michael Nowak (MNOW)" userId="66b77b97-64ba-43b9-b188-bd23cab7d4bb" providerId="ADAL" clId="{3D2E82D4-513B-454D-B75A-BE7014FAA21B}"/>
    <pc:docChg chg="custSel addSld modSld">
      <pc:chgData name="Michael Nowak (MNOW)" userId="66b77b97-64ba-43b9-b188-bd23cab7d4bb" providerId="ADAL" clId="{3D2E82D4-513B-454D-B75A-BE7014FAA21B}" dt="2023-05-19T07:58:45.261" v="102" actId="1076"/>
      <pc:docMkLst>
        <pc:docMk/>
      </pc:docMkLst>
      <pc:sldChg chg="addSp delSp modSp mod">
        <pc:chgData name="Michael Nowak (MNOW)" userId="66b77b97-64ba-43b9-b188-bd23cab7d4bb" providerId="ADAL" clId="{3D2E82D4-513B-454D-B75A-BE7014FAA21B}" dt="2023-05-19T07:58:45.261" v="102" actId="1076"/>
        <pc:sldMkLst>
          <pc:docMk/>
          <pc:sldMk cId="269250381" sldId="259"/>
        </pc:sldMkLst>
        <pc:spChg chg="add mod">
          <ac:chgData name="Michael Nowak (MNOW)" userId="66b77b97-64ba-43b9-b188-bd23cab7d4bb" providerId="ADAL" clId="{3D2E82D4-513B-454D-B75A-BE7014FAA21B}" dt="2023-05-19T07:58:45.261" v="102" actId="1076"/>
          <ac:spMkLst>
            <pc:docMk/>
            <pc:sldMk cId="269250381" sldId="259"/>
            <ac:spMk id="2" creationId="{AEACF89F-EA10-CBEC-5900-846D74C96D36}"/>
          </ac:spMkLst>
        </pc:spChg>
        <pc:spChg chg="del">
          <ac:chgData name="Michael Nowak (MNOW)" userId="66b77b97-64ba-43b9-b188-bd23cab7d4bb" providerId="ADAL" clId="{3D2E82D4-513B-454D-B75A-BE7014FAA21B}" dt="2023-05-19T07:58:13.390" v="74" actId="478"/>
          <ac:spMkLst>
            <pc:docMk/>
            <pc:sldMk cId="269250381" sldId="259"/>
            <ac:spMk id="6" creationId="{F5DB89ED-4E82-42AC-B7E2-0EDBF5CA0F1F}"/>
          </ac:spMkLst>
        </pc:spChg>
      </pc:sldChg>
      <pc:sldChg chg="addSp modSp mod">
        <pc:chgData name="Michael Nowak (MNOW)" userId="66b77b97-64ba-43b9-b188-bd23cab7d4bb" providerId="ADAL" clId="{3D2E82D4-513B-454D-B75A-BE7014FAA21B}" dt="2023-05-15T11:32:05.683" v="40" actId="1076"/>
        <pc:sldMkLst>
          <pc:docMk/>
          <pc:sldMk cId="3978165947" sldId="271"/>
        </pc:sldMkLst>
        <pc:spChg chg="mod">
          <ac:chgData name="Michael Nowak (MNOW)" userId="66b77b97-64ba-43b9-b188-bd23cab7d4bb" providerId="ADAL" clId="{3D2E82D4-513B-454D-B75A-BE7014FAA21B}" dt="2023-05-15T11:31:26.808" v="2" actId="14100"/>
          <ac:spMkLst>
            <pc:docMk/>
            <pc:sldMk cId="3978165947" sldId="271"/>
            <ac:spMk id="4" creationId="{CAB3D974-0B21-61F9-125A-04464A5FA19B}"/>
          </ac:spMkLst>
        </pc:spChg>
        <pc:spChg chg="add mod">
          <ac:chgData name="Michael Nowak (MNOW)" userId="66b77b97-64ba-43b9-b188-bd23cab7d4bb" providerId="ADAL" clId="{3D2E82D4-513B-454D-B75A-BE7014FAA21B}" dt="2023-05-15T11:32:05.683" v="40" actId="1076"/>
          <ac:spMkLst>
            <pc:docMk/>
            <pc:sldMk cId="3978165947" sldId="271"/>
            <ac:spMk id="5" creationId="{196BEAD1-8C2F-C895-78CB-838727FD87A5}"/>
          </ac:spMkLst>
        </pc:spChg>
      </pc:sldChg>
      <pc:sldChg chg="modSp">
        <pc:chgData name="Michael Nowak (MNOW)" userId="66b77b97-64ba-43b9-b188-bd23cab7d4bb" providerId="ADAL" clId="{3D2E82D4-513B-454D-B75A-BE7014FAA21B}" dt="2023-05-15T11:30:01.953" v="0" actId="14826"/>
        <pc:sldMkLst>
          <pc:docMk/>
          <pc:sldMk cId="64156490" sldId="276"/>
        </pc:sldMkLst>
        <pc:picChg chg="mod">
          <ac:chgData name="Michael Nowak (MNOW)" userId="66b77b97-64ba-43b9-b188-bd23cab7d4bb" providerId="ADAL" clId="{3D2E82D4-513B-454D-B75A-BE7014FAA21B}" dt="2023-05-15T11:30:01.953" v="0" actId="14826"/>
          <ac:picMkLst>
            <pc:docMk/>
            <pc:sldMk cId="64156490" sldId="276"/>
            <ac:picMk id="16" creationId="{275D78A9-3E73-F286-4457-FF2958A57616}"/>
          </ac:picMkLst>
        </pc:picChg>
      </pc:sldChg>
      <pc:sldChg chg="modSp add mod">
        <pc:chgData name="Michael Nowak (MNOW)" userId="66b77b97-64ba-43b9-b188-bd23cab7d4bb" providerId="ADAL" clId="{3D2E82D4-513B-454D-B75A-BE7014FAA21B}" dt="2023-05-15T11:33:00.874" v="72" actId="20577"/>
        <pc:sldMkLst>
          <pc:docMk/>
          <pc:sldMk cId="3383363535" sldId="296"/>
        </pc:sldMkLst>
        <pc:spChg chg="mod">
          <ac:chgData name="Michael Nowak (MNOW)" userId="66b77b97-64ba-43b9-b188-bd23cab7d4bb" providerId="ADAL" clId="{3D2E82D4-513B-454D-B75A-BE7014FAA21B}" dt="2023-05-15T11:33:00.874" v="72" actId="20577"/>
          <ac:spMkLst>
            <pc:docMk/>
            <pc:sldMk cId="3383363535" sldId="296"/>
            <ac:spMk id="4" creationId="{7BA33B69-82F4-4C0D-9F82-4B9FF8E326D5}"/>
          </ac:spMkLst>
        </pc:spChg>
      </pc:sldChg>
    </pc:docChg>
  </pc:docChgLst>
  <pc:docChgLst>
    <pc:chgData name="Michael Nowak (MNOW)" userId="66b77b97-64ba-43b9-b188-bd23cab7d4bb" providerId="ADAL" clId="{D47DF70A-5867-4531-90D7-B17170735062}"/>
    <pc:docChg chg="modSld">
      <pc:chgData name="Michael Nowak (MNOW)" userId="66b77b97-64ba-43b9-b188-bd23cab7d4bb" providerId="ADAL" clId="{D47DF70A-5867-4531-90D7-B17170735062}" dt="2023-03-16T07:54:06.093" v="2" actId="165"/>
      <pc:docMkLst>
        <pc:docMk/>
      </pc:docMkLst>
      <pc:sldChg chg="delSp modSp">
        <pc:chgData name="Michael Nowak (MNOW)" userId="66b77b97-64ba-43b9-b188-bd23cab7d4bb" providerId="ADAL" clId="{D47DF70A-5867-4531-90D7-B17170735062}" dt="2023-03-16T07:54:06.093" v="2" actId="165"/>
        <pc:sldMkLst>
          <pc:docMk/>
          <pc:sldMk cId="2904455388" sldId="262"/>
        </pc:sldMkLst>
        <pc:spChg chg="mod topLvl">
          <ac:chgData name="Michael Nowak (MNOW)" userId="66b77b97-64ba-43b9-b188-bd23cab7d4bb" providerId="ADAL" clId="{D47DF70A-5867-4531-90D7-B17170735062}" dt="2023-03-16T07:53:59.451" v="1" actId="165"/>
          <ac:spMkLst>
            <pc:docMk/>
            <pc:sldMk cId="2904455388" sldId="262"/>
            <ac:spMk id="17" creationId="{E3D66FCB-AB1A-471E-B339-372663929D28}"/>
          </ac:spMkLst>
        </pc:spChg>
        <pc:spChg chg="mod topLvl">
          <ac:chgData name="Michael Nowak (MNOW)" userId="66b77b97-64ba-43b9-b188-bd23cab7d4bb" providerId="ADAL" clId="{D47DF70A-5867-4531-90D7-B17170735062}" dt="2023-03-16T07:54:06.093" v="2" actId="165"/>
          <ac:spMkLst>
            <pc:docMk/>
            <pc:sldMk cId="2904455388" sldId="262"/>
            <ac:spMk id="18" creationId="{81E2BFC5-9ED0-4ADC-AEB3-6AAE11227552}"/>
          </ac:spMkLst>
        </pc:spChg>
        <pc:spChg chg="mod topLvl">
          <ac:chgData name="Michael Nowak (MNOW)" userId="66b77b97-64ba-43b9-b188-bd23cab7d4bb" providerId="ADAL" clId="{D47DF70A-5867-4531-90D7-B17170735062}" dt="2023-03-16T07:53:52.392" v="0" actId="165"/>
          <ac:spMkLst>
            <pc:docMk/>
            <pc:sldMk cId="2904455388" sldId="262"/>
            <ac:spMk id="19" creationId="{6D133866-5DF7-4B70-9F2B-C9BD8D1E36CB}"/>
          </ac:spMkLst>
        </pc:spChg>
        <pc:grpChg chg="del">
          <ac:chgData name="Michael Nowak (MNOW)" userId="66b77b97-64ba-43b9-b188-bd23cab7d4bb" providerId="ADAL" clId="{D47DF70A-5867-4531-90D7-B17170735062}" dt="2023-03-16T07:53:52.392" v="0" actId="165"/>
          <ac:grpSpMkLst>
            <pc:docMk/>
            <pc:sldMk cId="2904455388" sldId="262"/>
            <ac:grpSpMk id="20" creationId="{BA3110CC-75FF-404C-8078-4C4C6F79EE1C}"/>
          </ac:grpSpMkLst>
        </pc:grpChg>
        <pc:grpChg chg="del">
          <ac:chgData name="Michael Nowak (MNOW)" userId="66b77b97-64ba-43b9-b188-bd23cab7d4bb" providerId="ADAL" clId="{D47DF70A-5867-4531-90D7-B17170735062}" dt="2023-03-16T07:53:59.451" v="1" actId="165"/>
          <ac:grpSpMkLst>
            <pc:docMk/>
            <pc:sldMk cId="2904455388" sldId="262"/>
            <ac:grpSpMk id="22" creationId="{145B0957-5223-449C-8A35-B4824096CFD0}"/>
          </ac:grpSpMkLst>
        </pc:grpChg>
        <pc:grpChg chg="del">
          <ac:chgData name="Michael Nowak (MNOW)" userId="66b77b97-64ba-43b9-b188-bd23cab7d4bb" providerId="ADAL" clId="{D47DF70A-5867-4531-90D7-B17170735062}" dt="2023-03-16T07:54:06.093" v="2" actId="165"/>
          <ac:grpSpMkLst>
            <pc:docMk/>
            <pc:sldMk cId="2904455388" sldId="262"/>
            <ac:grpSpMk id="24" creationId="{3F965171-FB26-4670-8574-1DEAA2371168}"/>
          </ac:grpSpMkLst>
        </pc:grpChg>
        <pc:picChg chg="mod topLvl">
          <ac:chgData name="Michael Nowak (MNOW)" userId="66b77b97-64ba-43b9-b188-bd23cab7d4bb" providerId="ADAL" clId="{D47DF70A-5867-4531-90D7-B17170735062}" dt="2023-03-16T07:53:52.392" v="0" actId="165"/>
          <ac:picMkLst>
            <pc:docMk/>
            <pc:sldMk cId="2904455388" sldId="262"/>
            <ac:picMk id="7" creationId="{EA67ABF8-85DA-4769-B853-8D5BD2AAB16D}"/>
          </ac:picMkLst>
        </pc:picChg>
        <pc:picChg chg="mod topLvl">
          <ac:chgData name="Michael Nowak (MNOW)" userId="66b77b97-64ba-43b9-b188-bd23cab7d4bb" providerId="ADAL" clId="{D47DF70A-5867-4531-90D7-B17170735062}" dt="2023-03-16T07:53:59.451" v="1" actId="165"/>
          <ac:picMkLst>
            <pc:docMk/>
            <pc:sldMk cId="2904455388" sldId="262"/>
            <ac:picMk id="12" creationId="{2BF42232-F278-4CA5-87BC-ACD49022A730}"/>
          </ac:picMkLst>
        </pc:picChg>
        <pc:picChg chg="mod topLvl">
          <ac:chgData name="Michael Nowak (MNOW)" userId="66b77b97-64ba-43b9-b188-bd23cab7d4bb" providerId="ADAL" clId="{D47DF70A-5867-4531-90D7-B17170735062}" dt="2023-03-16T07:54:06.093" v="2" actId="165"/>
          <ac:picMkLst>
            <pc:docMk/>
            <pc:sldMk cId="2904455388" sldId="262"/>
            <ac:picMk id="14" creationId="{93DE5F05-2431-42F4-8F17-9C11BE8FE1D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87D9DE-888D-6C8F-F551-0B7B16B112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17607-A2A2-2CFD-AD0D-1934AE09EE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64627-AA10-49CA-BD8A-CB637C862B63}" type="datetimeFigureOut">
              <a:rPr lang="en-GB" smtClean="0"/>
              <a:t>16/05/2024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E42D1-B0C0-1F98-6C8F-62A6141E9B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FF06E-77F8-0FA6-4A46-C15EEF9F3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36C35-B78C-486E-8451-CE4CB38ECC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2103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4B70E-9DB2-4E44-B890-E951B8D62E32}" type="datetimeFigureOut">
              <a:rPr lang="en-GB" smtClean="0"/>
              <a:t>16/05/2024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9E466-15EE-43EA-8496-988906D152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3804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93620" y="0"/>
            <a:ext cx="4698380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5" name="Pladsholder til diasnummer 4" hidden="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1C61C4F-80D2-44D9-AC16-5BDCC4AC2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800" y="1271239"/>
            <a:ext cx="6599561" cy="4888261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Logo on top">
            <a:extLst>
              <a:ext uri="{FF2B5EF4-FFF2-40B4-BE49-F238E27FC236}">
                <a16:creationId xmlns:a16="http://schemas.microsoft.com/office/drawing/2014/main" id="{DFBC9626-F092-47C9-AA7F-877A4D548D6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2A8B5DC-E0B6-4F5B-9EF6-BD08944C65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6598961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AA3C355-B5B0-4F74-AEFA-EFA87C8185AD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bg1"/>
                </a:solidFill>
              </a:rPr>
              <a:pPr/>
              <a:t>‹#›</a:t>
            </a:fld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605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3">
          <p15:clr>
            <a:srgbClr val="A4A3A4"/>
          </p15:clr>
        </p15:guide>
        <p15:guide id="2" pos="472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and fac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Click and insert image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23D70F-C0EE-4776-AA20-24BC8D2345C7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C568C-1366-4320-8865-29A4BCBD3CF8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DD3273-B680-4780-B64F-DB4D639685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800" y="75469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07F7715-539C-419D-B06E-CE58168241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4800" y="116011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0A8B5B0-B1D0-40CC-AA40-F684963A8D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4800" y="202596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97C30A8-CAF2-41AD-9341-C55E22BECA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4800" y="243138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296EB66-8D90-405F-B3F4-4A9EC00288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4800" y="328058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A322DCF-FFFA-4ABB-A7BE-07DCE364A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4800" y="368600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8DDCC1B0-685A-4C94-9B2A-5DA51DC4BD6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4800" y="457965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3EF5DDD-BE51-4032-9C12-A72766DCD6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4800" y="498507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tx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942F715-4FB3-44DC-99FF-3B3F17A28A2A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E668DE7-32E7-4B9B-9526-AE30433F4862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mtClean="0">
                <a:solidFill>
                  <a:schemeClr val="accent4"/>
                </a:solidFill>
              </a:rPr>
              <a:pPr/>
              <a:t>‹#›</a:t>
            </a:fld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43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365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A2D4C4CC-2C2B-4E4A-BABE-191099A7DF52}"/>
              </a:ext>
            </a:extLst>
          </p:cNvPr>
          <p:cNvGrpSpPr/>
          <p:nvPr/>
        </p:nvGrpSpPr>
        <p:grpSpPr>
          <a:xfrm>
            <a:off x="10752600" y="6339508"/>
            <a:ext cx="1075757" cy="333967"/>
            <a:chOff x="10752600" y="6339508"/>
            <a:chExt cx="1075757" cy="333967"/>
          </a:xfrm>
          <a:solidFill>
            <a:srgbClr val="B70D18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D26526-0348-41C0-8F96-4FFE4213BD27}"/>
                </a:ext>
              </a:extLst>
            </p:cNvPr>
            <p:cNvSpPr/>
            <p:nvPr/>
          </p:nvSpPr>
          <p:spPr>
            <a:xfrm>
              <a:off x="10752600" y="6494402"/>
              <a:ext cx="217421" cy="174789"/>
            </a:xfrm>
            <a:custGeom>
              <a:avLst/>
              <a:gdLst>
                <a:gd name="connsiteX0" fmla="*/ 0 w 217421"/>
                <a:gd name="connsiteY0" fmla="*/ 0 h 174789"/>
                <a:gd name="connsiteX1" fmla="*/ 0 w 217421"/>
                <a:gd name="connsiteY1" fmla="*/ 174790 h 174789"/>
                <a:gd name="connsiteX2" fmla="*/ 52579 w 217421"/>
                <a:gd name="connsiteY2" fmla="*/ 174790 h 174789"/>
                <a:gd name="connsiteX3" fmla="*/ 59684 w 217421"/>
                <a:gd name="connsiteY3" fmla="*/ 69632 h 174789"/>
                <a:gd name="connsiteX4" fmla="*/ 164842 w 217421"/>
                <a:gd name="connsiteY4" fmla="*/ 174790 h 174789"/>
                <a:gd name="connsiteX5" fmla="*/ 217421 w 217421"/>
                <a:gd name="connsiteY5" fmla="*/ 174790 h 174789"/>
                <a:gd name="connsiteX6" fmla="*/ 217421 w 217421"/>
                <a:gd name="connsiteY6" fmla="*/ 0 h 174789"/>
                <a:gd name="connsiteX7" fmla="*/ 162000 w 217421"/>
                <a:gd name="connsiteY7" fmla="*/ 0 h 174789"/>
                <a:gd name="connsiteX8" fmla="*/ 156316 w 217421"/>
                <a:gd name="connsiteY8" fmla="*/ 92369 h 174789"/>
                <a:gd name="connsiteX9" fmla="*/ 66789 w 217421"/>
                <a:gd name="connsiteY9" fmla="*/ 0 h 17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21" h="174789">
                  <a:moveTo>
                    <a:pt x="0" y="0"/>
                  </a:moveTo>
                  <a:lnTo>
                    <a:pt x="0" y="174790"/>
                  </a:lnTo>
                  <a:lnTo>
                    <a:pt x="52579" y="174790"/>
                  </a:lnTo>
                  <a:lnTo>
                    <a:pt x="59684" y="69632"/>
                  </a:lnTo>
                  <a:lnTo>
                    <a:pt x="164842" y="174790"/>
                  </a:lnTo>
                  <a:lnTo>
                    <a:pt x="217421" y="174790"/>
                  </a:lnTo>
                  <a:lnTo>
                    <a:pt x="217421" y="0"/>
                  </a:lnTo>
                  <a:lnTo>
                    <a:pt x="162000" y="0"/>
                  </a:lnTo>
                  <a:lnTo>
                    <a:pt x="156316" y="92369"/>
                  </a:lnTo>
                  <a:lnTo>
                    <a:pt x="66789" y="0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06EF12-398C-4FA4-9EBB-F4BA09658974}"/>
                </a:ext>
              </a:extLst>
            </p:cNvPr>
            <p:cNvSpPr/>
            <p:nvPr/>
          </p:nvSpPr>
          <p:spPr>
            <a:xfrm>
              <a:off x="11021178" y="6494402"/>
              <a:ext cx="58263" cy="176210"/>
            </a:xfrm>
            <a:custGeom>
              <a:avLst/>
              <a:gdLst>
                <a:gd name="connsiteX0" fmla="*/ 0 w 58263"/>
                <a:gd name="connsiteY0" fmla="*/ 0 h 176210"/>
                <a:gd name="connsiteX1" fmla="*/ 58263 w 58263"/>
                <a:gd name="connsiteY1" fmla="*/ 0 h 176210"/>
                <a:gd name="connsiteX2" fmla="*/ 58263 w 58263"/>
                <a:gd name="connsiteY2" fmla="*/ 176211 h 176210"/>
                <a:gd name="connsiteX3" fmla="*/ 0 w 58263"/>
                <a:gd name="connsiteY3" fmla="*/ 176211 h 17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63" h="176210">
                  <a:moveTo>
                    <a:pt x="0" y="0"/>
                  </a:moveTo>
                  <a:lnTo>
                    <a:pt x="58263" y="0"/>
                  </a:lnTo>
                  <a:lnTo>
                    <a:pt x="58263" y="176211"/>
                  </a:lnTo>
                  <a:lnTo>
                    <a:pt x="0" y="176211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grpSp>
          <p:nvGrpSpPr>
            <p:cNvPr id="9" name="Graphic 4">
              <a:extLst>
                <a:ext uri="{FF2B5EF4-FFF2-40B4-BE49-F238E27FC236}">
                  <a16:creationId xmlns:a16="http://schemas.microsoft.com/office/drawing/2014/main" id="{A2D4C4CC-2C2B-4E4A-BABE-191099A7DF52}"/>
                </a:ext>
              </a:extLst>
            </p:cNvPr>
            <p:cNvGrpSpPr/>
            <p:nvPr/>
          </p:nvGrpSpPr>
          <p:grpSpPr>
            <a:xfrm>
              <a:off x="11130600" y="6339508"/>
              <a:ext cx="697757" cy="333967"/>
              <a:chOff x="11130600" y="6339508"/>
              <a:chExt cx="697757" cy="333967"/>
            </a:xfrm>
            <a:solidFill>
              <a:srgbClr val="B70D18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693BFF-818B-4A5E-928F-B07A728B5490}"/>
                  </a:ext>
                </a:extLst>
              </p:cNvPr>
              <p:cNvSpPr/>
              <p:nvPr/>
            </p:nvSpPr>
            <p:spPr>
              <a:xfrm>
                <a:off x="11130600" y="6490139"/>
                <a:ext cx="200489" cy="180473"/>
              </a:xfrm>
              <a:custGeom>
                <a:avLst/>
                <a:gdLst>
                  <a:gd name="connsiteX0" fmla="*/ 200368 w 200489"/>
                  <a:gd name="connsiteY0" fmla="*/ 55421 h 180473"/>
                  <a:gd name="connsiteX1" fmla="*/ 108000 w 200489"/>
                  <a:gd name="connsiteY1" fmla="*/ 0 h 180473"/>
                  <a:gd name="connsiteX2" fmla="*/ 0 w 200489"/>
                  <a:gd name="connsiteY2" fmla="*/ 2842 h 180473"/>
                  <a:gd name="connsiteX3" fmla="*/ 0 w 200489"/>
                  <a:gd name="connsiteY3" fmla="*/ 179053 h 180473"/>
                  <a:gd name="connsiteX4" fmla="*/ 52579 w 200489"/>
                  <a:gd name="connsiteY4" fmla="*/ 179053 h 180473"/>
                  <a:gd name="connsiteX5" fmla="*/ 61105 w 200489"/>
                  <a:gd name="connsiteY5" fmla="*/ 38368 h 180473"/>
                  <a:gd name="connsiteX6" fmla="*/ 96632 w 200489"/>
                  <a:gd name="connsiteY6" fmla="*/ 36947 h 180473"/>
                  <a:gd name="connsiteX7" fmla="*/ 136421 w 200489"/>
                  <a:gd name="connsiteY7" fmla="*/ 59684 h 180473"/>
                  <a:gd name="connsiteX8" fmla="*/ 81000 w 200489"/>
                  <a:gd name="connsiteY8" fmla="*/ 90947 h 180473"/>
                  <a:gd name="connsiteX9" fmla="*/ 81000 w 200489"/>
                  <a:gd name="connsiteY9" fmla="*/ 119369 h 180473"/>
                  <a:gd name="connsiteX10" fmla="*/ 137842 w 200489"/>
                  <a:gd name="connsiteY10" fmla="*/ 180474 h 180473"/>
                  <a:gd name="connsiteX11" fmla="*/ 198947 w 200489"/>
                  <a:gd name="connsiteY11" fmla="*/ 180474 h 180473"/>
                  <a:gd name="connsiteX12" fmla="*/ 153474 w 200489"/>
                  <a:gd name="connsiteY12" fmla="*/ 116526 h 180473"/>
                  <a:gd name="connsiteX13" fmla="*/ 200368 w 200489"/>
                  <a:gd name="connsiteY13" fmla="*/ 55421 h 18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0489" h="180473">
                    <a:moveTo>
                      <a:pt x="200368" y="55421"/>
                    </a:moveTo>
                    <a:cubicBezTo>
                      <a:pt x="197526" y="9947"/>
                      <a:pt x="147789" y="1421"/>
                      <a:pt x="108000" y="0"/>
                    </a:cubicBezTo>
                    <a:cubicBezTo>
                      <a:pt x="75316" y="0"/>
                      <a:pt x="0" y="2842"/>
                      <a:pt x="0" y="2842"/>
                    </a:cubicBezTo>
                    <a:lnTo>
                      <a:pt x="0" y="179053"/>
                    </a:lnTo>
                    <a:lnTo>
                      <a:pt x="52579" y="179053"/>
                    </a:lnTo>
                    <a:lnTo>
                      <a:pt x="61105" y="38368"/>
                    </a:lnTo>
                    <a:cubicBezTo>
                      <a:pt x="61105" y="38368"/>
                      <a:pt x="82421" y="36947"/>
                      <a:pt x="96632" y="36947"/>
                    </a:cubicBezTo>
                    <a:cubicBezTo>
                      <a:pt x="119368" y="36947"/>
                      <a:pt x="135000" y="45474"/>
                      <a:pt x="136421" y="59684"/>
                    </a:cubicBezTo>
                    <a:cubicBezTo>
                      <a:pt x="137842" y="73895"/>
                      <a:pt x="132158" y="90947"/>
                      <a:pt x="81000" y="90947"/>
                    </a:cubicBezTo>
                    <a:lnTo>
                      <a:pt x="81000" y="119369"/>
                    </a:lnTo>
                    <a:lnTo>
                      <a:pt x="137842" y="180474"/>
                    </a:lnTo>
                    <a:lnTo>
                      <a:pt x="198947" y="180474"/>
                    </a:lnTo>
                    <a:lnTo>
                      <a:pt x="153474" y="116526"/>
                    </a:lnTo>
                    <a:cubicBezTo>
                      <a:pt x="154895" y="115105"/>
                      <a:pt x="203211" y="102316"/>
                      <a:pt x="200368" y="55421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B46F5E6-A5F0-4105-B4BA-6AEC5163ACC5}"/>
                  </a:ext>
                </a:extLst>
              </p:cNvPr>
              <p:cNvSpPr/>
              <p:nvPr/>
            </p:nvSpPr>
            <p:spPr>
              <a:xfrm>
                <a:off x="11357968" y="6471666"/>
                <a:ext cx="261473" cy="197526"/>
              </a:xfrm>
              <a:custGeom>
                <a:avLst/>
                <a:gdLst>
                  <a:gd name="connsiteX0" fmla="*/ 176211 w 261473"/>
                  <a:gd name="connsiteY0" fmla="*/ 22737 h 197526"/>
                  <a:gd name="connsiteX1" fmla="*/ 89526 w 261473"/>
                  <a:gd name="connsiteY1" fmla="*/ 22737 h 197526"/>
                  <a:gd name="connsiteX2" fmla="*/ 52579 w 261473"/>
                  <a:gd name="connsiteY2" fmla="*/ 92369 h 197526"/>
                  <a:gd name="connsiteX3" fmla="*/ 1421 w 261473"/>
                  <a:gd name="connsiteY3" fmla="*/ 0 h 197526"/>
                  <a:gd name="connsiteX4" fmla="*/ 0 w 261473"/>
                  <a:gd name="connsiteY4" fmla="*/ 0 h 197526"/>
                  <a:gd name="connsiteX5" fmla="*/ 0 w 261473"/>
                  <a:gd name="connsiteY5" fmla="*/ 75316 h 197526"/>
                  <a:gd name="connsiteX6" fmla="*/ 32684 w 261473"/>
                  <a:gd name="connsiteY6" fmla="*/ 135000 h 197526"/>
                  <a:gd name="connsiteX7" fmla="*/ 2842 w 261473"/>
                  <a:gd name="connsiteY7" fmla="*/ 197527 h 197526"/>
                  <a:gd name="connsiteX8" fmla="*/ 59684 w 261473"/>
                  <a:gd name="connsiteY8" fmla="*/ 197527 h 197526"/>
                  <a:gd name="connsiteX9" fmla="*/ 78158 w 261473"/>
                  <a:gd name="connsiteY9" fmla="*/ 163421 h 197526"/>
                  <a:gd name="connsiteX10" fmla="*/ 78158 w 261473"/>
                  <a:gd name="connsiteY10" fmla="*/ 163421 h 197526"/>
                  <a:gd name="connsiteX11" fmla="*/ 133579 w 261473"/>
                  <a:gd name="connsiteY11" fmla="*/ 173369 h 197526"/>
                  <a:gd name="connsiteX12" fmla="*/ 133579 w 261473"/>
                  <a:gd name="connsiteY12" fmla="*/ 123632 h 197526"/>
                  <a:gd name="connsiteX13" fmla="*/ 102316 w 261473"/>
                  <a:gd name="connsiteY13" fmla="*/ 117948 h 197526"/>
                  <a:gd name="connsiteX14" fmla="*/ 130737 w 261473"/>
                  <a:gd name="connsiteY14" fmla="*/ 66790 h 197526"/>
                  <a:gd name="connsiteX15" fmla="*/ 204632 w 261473"/>
                  <a:gd name="connsiteY15" fmla="*/ 197527 h 197526"/>
                  <a:gd name="connsiteX16" fmla="*/ 261474 w 261473"/>
                  <a:gd name="connsiteY16" fmla="*/ 197527 h 197526"/>
                  <a:gd name="connsiteX17" fmla="*/ 217421 w 261473"/>
                  <a:gd name="connsiteY17" fmla="*/ 105158 h 197526"/>
                  <a:gd name="connsiteX18" fmla="*/ 176211 w 261473"/>
                  <a:gd name="connsiteY18" fmla="*/ 22737 h 19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1473" h="197526">
                    <a:moveTo>
                      <a:pt x="176211" y="22737"/>
                    </a:moveTo>
                    <a:lnTo>
                      <a:pt x="89526" y="22737"/>
                    </a:lnTo>
                    <a:cubicBezTo>
                      <a:pt x="89526" y="22737"/>
                      <a:pt x="81000" y="35526"/>
                      <a:pt x="52579" y="92369"/>
                    </a:cubicBezTo>
                    <a:cubicBezTo>
                      <a:pt x="14211" y="61105"/>
                      <a:pt x="4263" y="19895"/>
                      <a:pt x="1421" y="0"/>
                    </a:cubicBezTo>
                    <a:lnTo>
                      <a:pt x="0" y="0"/>
                    </a:lnTo>
                    <a:lnTo>
                      <a:pt x="0" y="75316"/>
                    </a:lnTo>
                    <a:cubicBezTo>
                      <a:pt x="0" y="75316"/>
                      <a:pt x="5684" y="108000"/>
                      <a:pt x="32684" y="135000"/>
                    </a:cubicBezTo>
                    <a:cubicBezTo>
                      <a:pt x="7105" y="187579"/>
                      <a:pt x="2842" y="197527"/>
                      <a:pt x="2842" y="197527"/>
                    </a:cubicBezTo>
                    <a:lnTo>
                      <a:pt x="59684" y="197527"/>
                    </a:lnTo>
                    <a:lnTo>
                      <a:pt x="78158" y="163421"/>
                    </a:lnTo>
                    <a:cubicBezTo>
                      <a:pt x="78158" y="163421"/>
                      <a:pt x="78158" y="163421"/>
                      <a:pt x="78158" y="163421"/>
                    </a:cubicBezTo>
                    <a:cubicBezTo>
                      <a:pt x="106579" y="173369"/>
                      <a:pt x="133579" y="173369"/>
                      <a:pt x="133579" y="173369"/>
                    </a:cubicBezTo>
                    <a:lnTo>
                      <a:pt x="133579" y="123632"/>
                    </a:lnTo>
                    <a:cubicBezTo>
                      <a:pt x="133579" y="123632"/>
                      <a:pt x="120789" y="123632"/>
                      <a:pt x="102316" y="117948"/>
                    </a:cubicBezTo>
                    <a:lnTo>
                      <a:pt x="130737" y="66790"/>
                    </a:lnTo>
                    <a:lnTo>
                      <a:pt x="204632" y="197527"/>
                    </a:lnTo>
                    <a:lnTo>
                      <a:pt x="261474" y="197527"/>
                    </a:lnTo>
                    <a:cubicBezTo>
                      <a:pt x="261474" y="197527"/>
                      <a:pt x="254368" y="180474"/>
                      <a:pt x="217421" y="105158"/>
                    </a:cubicBezTo>
                    <a:cubicBezTo>
                      <a:pt x="184737" y="35526"/>
                      <a:pt x="176211" y="22737"/>
                      <a:pt x="176211" y="22737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D2B355B-A69B-4385-9164-C01A9C7BD298}"/>
                  </a:ext>
                </a:extLst>
              </p:cNvPr>
              <p:cNvSpPr/>
              <p:nvPr/>
            </p:nvSpPr>
            <p:spPr>
              <a:xfrm>
                <a:off x="11636494" y="6485648"/>
                <a:ext cx="191863" cy="187826"/>
              </a:xfrm>
              <a:custGeom>
                <a:avLst/>
                <a:gdLst>
                  <a:gd name="connsiteX0" fmla="*/ 95211 w 191863"/>
                  <a:gd name="connsiteY0" fmla="*/ 69860 h 187826"/>
                  <a:gd name="connsiteX1" fmla="*/ 66789 w 191863"/>
                  <a:gd name="connsiteY1" fmla="*/ 55649 h 187826"/>
                  <a:gd name="connsiteX2" fmla="*/ 110842 w 191863"/>
                  <a:gd name="connsiteY2" fmla="*/ 40018 h 187826"/>
                  <a:gd name="connsiteX3" fmla="*/ 180474 w 191863"/>
                  <a:gd name="connsiteY3" fmla="*/ 45702 h 187826"/>
                  <a:gd name="connsiteX4" fmla="*/ 180474 w 191863"/>
                  <a:gd name="connsiteY4" fmla="*/ 4491 h 187826"/>
                  <a:gd name="connsiteX5" fmla="*/ 90947 w 191863"/>
                  <a:gd name="connsiteY5" fmla="*/ 228 h 187826"/>
                  <a:gd name="connsiteX6" fmla="*/ 0 w 191863"/>
                  <a:gd name="connsiteY6" fmla="*/ 59912 h 187826"/>
                  <a:gd name="connsiteX7" fmla="*/ 105158 w 191863"/>
                  <a:gd name="connsiteY7" fmla="*/ 119597 h 187826"/>
                  <a:gd name="connsiteX8" fmla="*/ 129316 w 191863"/>
                  <a:gd name="connsiteY8" fmla="*/ 130965 h 187826"/>
                  <a:gd name="connsiteX9" fmla="*/ 73895 w 191863"/>
                  <a:gd name="connsiteY9" fmla="*/ 146597 h 187826"/>
                  <a:gd name="connsiteX10" fmla="*/ 7105 w 191863"/>
                  <a:gd name="connsiteY10" fmla="*/ 138070 h 187826"/>
                  <a:gd name="connsiteX11" fmla="*/ 7105 w 191863"/>
                  <a:gd name="connsiteY11" fmla="*/ 182123 h 187826"/>
                  <a:gd name="connsiteX12" fmla="*/ 89526 w 191863"/>
                  <a:gd name="connsiteY12" fmla="*/ 187807 h 187826"/>
                  <a:gd name="connsiteX13" fmla="*/ 191842 w 191863"/>
                  <a:gd name="connsiteY13" fmla="*/ 128123 h 187826"/>
                  <a:gd name="connsiteX14" fmla="*/ 95211 w 191863"/>
                  <a:gd name="connsiteY14" fmla="*/ 69860 h 18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863" h="187826">
                    <a:moveTo>
                      <a:pt x="95211" y="69860"/>
                    </a:moveTo>
                    <a:cubicBezTo>
                      <a:pt x="76737" y="68439"/>
                      <a:pt x="66789" y="64176"/>
                      <a:pt x="66789" y="55649"/>
                    </a:cubicBezTo>
                    <a:cubicBezTo>
                      <a:pt x="66789" y="44281"/>
                      <a:pt x="81000" y="40018"/>
                      <a:pt x="110842" y="40018"/>
                    </a:cubicBezTo>
                    <a:cubicBezTo>
                      <a:pt x="140684" y="40018"/>
                      <a:pt x="180474" y="45702"/>
                      <a:pt x="180474" y="45702"/>
                    </a:cubicBezTo>
                    <a:lnTo>
                      <a:pt x="180474" y="4491"/>
                    </a:lnTo>
                    <a:cubicBezTo>
                      <a:pt x="180474" y="4491"/>
                      <a:pt x="135000" y="-1193"/>
                      <a:pt x="90947" y="228"/>
                    </a:cubicBezTo>
                    <a:cubicBezTo>
                      <a:pt x="75316" y="228"/>
                      <a:pt x="0" y="228"/>
                      <a:pt x="0" y="59912"/>
                    </a:cubicBezTo>
                    <a:cubicBezTo>
                      <a:pt x="0" y="116755"/>
                      <a:pt x="73895" y="118176"/>
                      <a:pt x="105158" y="119597"/>
                    </a:cubicBezTo>
                    <a:cubicBezTo>
                      <a:pt x="116526" y="119597"/>
                      <a:pt x="129316" y="122439"/>
                      <a:pt x="129316" y="130965"/>
                    </a:cubicBezTo>
                    <a:cubicBezTo>
                      <a:pt x="130737" y="143755"/>
                      <a:pt x="108000" y="146597"/>
                      <a:pt x="73895" y="146597"/>
                    </a:cubicBezTo>
                    <a:cubicBezTo>
                      <a:pt x="39789" y="146597"/>
                      <a:pt x="7105" y="138070"/>
                      <a:pt x="7105" y="138070"/>
                    </a:cubicBezTo>
                    <a:lnTo>
                      <a:pt x="7105" y="182123"/>
                    </a:lnTo>
                    <a:cubicBezTo>
                      <a:pt x="7105" y="182123"/>
                      <a:pt x="54000" y="187807"/>
                      <a:pt x="89526" y="187807"/>
                    </a:cubicBezTo>
                    <a:cubicBezTo>
                      <a:pt x="105158" y="187807"/>
                      <a:pt x="193263" y="190649"/>
                      <a:pt x="191842" y="128123"/>
                    </a:cubicBezTo>
                    <a:cubicBezTo>
                      <a:pt x="193263" y="64176"/>
                      <a:pt x="122211" y="71281"/>
                      <a:pt x="95211" y="69860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221DD12-4B4F-4911-85F2-7657655003F6}"/>
                  </a:ext>
                </a:extLst>
              </p:cNvPr>
              <p:cNvSpPr/>
              <p:nvPr/>
            </p:nvSpPr>
            <p:spPr>
              <a:xfrm>
                <a:off x="11392023" y="6339508"/>
                <a:ext cx="100945" cy="137842"/>
              </a:xfrm>
              <a:custGeom>
                <a:avLst/>
                <a:gdLst>
                  <a:gd name="connsiteX0" fmla="*/ 4314 w 100945"/>
                  <a:gd name="connsiteY0" fmla="*/ 137842 h 137842"/>
                  <a:gd name="connsiteX1" fmla="*/ 100945 w 100945"/>
                  <a:gd name="connsiteY1" fmla="*/ 55421 h 137842"/>
                  <a:gd name="connsiteX2" fmla="*/ 100945 w 100945"/>
                  <a:gd name="connsiteY2" fmla="*/ 0 h 137842"/>
                  <a:gd name="connsiteX3" fmla="*/ 51 w 100945"/>
                  <a:gd name="connsiteY3" fmla="*/ 109421 h 137842"/>
                  <a:gd name="connsiteX4" fmla="*/ 4314 w 100945"/>
                  <a:gd name="connsiteY4" fmla="*/ 137842 h 137842"/>
                  <a:gd name="connsiteX5" fmla="*/ 4314 w 100945"/>
                  <a:gd name="connsiteY5" fmla="*/ 137842 h 13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945" h="137842">
                    <a:moveTo>
                      <a:pt x="4314" y="137842"/>
                    </a:moveTo>
                    <a:cubicBezTo>
                      <a:pt x="11419" y="99474"/>
                      <a:pt x="49787" y="56842"/>
                      <a:pt x="100945" y="55421"/>
                    </a:cubicBezTo>
                    <a:lnTo>
                      <a:pt x="100945" y="0"/>
                    </a:lnTo>
                    <a:cubicBezTo>
                      <a:pt x="27051" y="8526"/>
                      <a:pt x="-1370" y="72474"/>
                      <a:pt x="51" y="109421"/>
                    </a:cubicBezTo>
                    <a:cubicBezTo>
                      <a:pt x="51" y="119369"/>
                      <a:pt x="1472" y="129316"/>
                      <a:pt x="4314" y="137842"/>
                    </a:cubicBezTo>
                    <a:lnTo>
                      <a:pt x="4314" y="137842"/>
                    </a:lnTo>
                    <a:close/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</p:grpSp>
      </p:grp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26901368-4EA8-43C6-85D2-8F5806EB6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EAF4C72-F900-4059-9C84-2813E8024B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554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42F63370-8532-4D34-9446-E54D6CC8C1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62508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171A715E-F61B-4612-B801-1A94422B82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992416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EB3AB690-E499-4D45-A7C5-BDF760163E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7462" y="176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0DC306A9-D475-4FEB-A51C-B49BDF167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7553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B6329C3A-A9AF-419A-B247-3089AE0F22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62508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F11B47FB-3100-49F0-8967-F6148B9AA7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92415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E4CD6A19-31A7-4B97-967B-C1BACF39AE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27461" y="320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FBF60AD9-F665-408B-A07D-3DA9848947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7553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DEA30BE2-219A-43AF-BF54-8195F9E3A87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62507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85B17022-B96A-4BA4-B52D-1737627682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92413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3D74F5FE-7F34-46A1-8FEF-A8ADA2AC5B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7459" y="4644000"/>
            <a:ext cx="2399607" cy="123928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60C2AD8-F799-44A4-8DDA-EDF7465EE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375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11">
          <p15:clr>
            <a:srgbClr val="A4A3A4"/>
          </p15:clr>
        </p15:guide>
        <p15:guide id="2" orient="horz" pos="2018">
          <p15:clr>
            <a:srgbClr val="A4A3A4"/>
          </p15:clr>
        </p15:guide>
        <p15:guide id="3" orient="horz" pos="2925">
          <p15:clr>
            <a:srgbClr val="A4A3A4"/>
          </p15:clr>
        </p15:guide>
        <p15:guide id="4" pos="439">
          <p15:clr>
            <a:srgbClr val="A4A3A4"/>
          </p15:clr>
        </p15:guide>
        <p15:guide id="5" pos="1952">
          <p15:clr>
            <a:srgbClr val="A4A3A4"/>
          </p15:clr>
        </p15:guide>
        <p15:guide id="6" pos="2181">
          <p15:clr>
            <a:srgbClr val="A4A3A4"/>
          </p15:clr>
        </p15:guide>
        <p15:guide id="7" pos="3694">
          <p15:clr>
            <a:srgbClr val="A4A3A4"/>
          </p15:clr>
        </p15:guide>
        <p15:guide id="8" pos="3923">
          <p15:clr>
            <a:srgbClr val="A4A3A4"/>
          </p15:clr>
        </p15:guide>
        <p15:guide id="9" pos="5435">
          <p15:clr>
            <a:srgbClr val="A4A3A4"/>
          </p15:clr>
        </p15:guide>
        <p15:guide id="10" pos="5664">
          <p15:clr>
            <a:srgbClr val="A4A3A4"/>
          </p15:clr>
        </p15:guide>
        <p15:guide id="11" pos="7179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horis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3200" cy="4261448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11AF70C-4FFB-4814-BA67-BEF4AB12EAC9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A25B022-A987-46E0-A735-17F8473A3558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Pladsholder til diasnummer 4" hidden="1"/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5FEA3CA-05C1-473E-929F-93A72C953A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800" y="4485737"/>
            <a:ext cx="5540550" cy="1673763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21EF28-4459-40E0-85E3-97CFD7122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2800" y="4485737"/>
            <a:ext cx="5540400" cy="1673763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509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25">
          <p15:clr>
            <a:srgbClr val="A4A3A4"/>
          </p15:clr>
        </p15:guide>
        <p15:guide id="2" pos="3716">
          <p15:clr>
            <a:srgbClr val="A4A3A4"/>
          </p15:clr>
        </p15:guide>
        <p15:guide id="3" pos="396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&amp;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D8C2F4C-FD8E-4BC1-8470-ED613BBC34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3200" cy="6857999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/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63996-270B-49F6-AC9C-5FC3D40EF8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765041"/>
            <a:ext cx="10333037" cy="914151"/>
          </a:xfrm>
          <a:prstGeom prst="rect">
            <a:avLst/>
          </a:prstGeom>
        </p:spPr>
        <p:txBody>
          <a:bodyPr lIns="72000" tIns="36000" rIns="72000" bIns="36000" anchor="t"/>
          <a:lstStyle>
            <a:lvl1pPr algn="l">
              <a:defRPr sz="6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446C3-1B3E-43F7-897B-450B7777A2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2871743"/>
            <a:ext cx="5572062" cy="1655762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8" name="Logo on top">
            <a:extLst>
              <a:ext uri="{FF2B5EF4-FFF2-40B4-BE49-F238E27FC236}">
                <a16:creationId xmlns:a16="http://schemas.microsoft.com/office/drawing/2014/main" id="{655DB364-E850-4C04-AB58-1D6949A77611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280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595959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9" name="White line">
            <a:extLst>
              <a:ext uri="{FF2B5EF4-FFF2-40B4-BE49-F238E27FC236}">
                <a16:creationId xmlns:a16="http://schemas.microsoft.com/office/drawing/2014/main" id="{D4B4C4D5-C379-4BE9-A1DE-B763BE10C4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653150" y="1470467"/>
            <a:ext cx="90000" cy="25200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0" name="White line">
            <a:extLst>
              <a:ext uri="{FF2B5EF4-FFF2-40B4-BE49-F238E27FC236}">
                <a16:creationId xmlns:a16="http://schemas.microsoft.com/office/drawing/2014/main" id="{B3EFD42D-2BB3-4D67-8B48-795DDC62CD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9D09BE9-A839-4C19-A8EE-AF2BFDC59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563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&amp;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D8C2F4C-FD8E-4BC1-8470-ED613BBC34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57999"/>
          </a:xfrm>
          <a:prstGeom prst="rect">
            <a:avLst/>
          </a:prstGeom>
          <a:solidFill>
            <a:schemeClr val="accent6"/>
          </a:solidFill>
        </p:spPr>
        <p:txBody>
          <a:bodyPr lIns="0" tIns="900000" anchor="ctr" anchorCtr="0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63996-270B-49F6-AC9C-5FC3D40EF8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1765041"/>
            <a:ext cx="10333037" cy="914151"/>
          </a:xfrm>
          <a:prstGeom prst="rect">
            <a:avLst/>
          </a:prstGeom>
        </p:spPr>
        <p:txBody>
          <a:bodyPr lIns="72000" tIns="36000" rIns="72000" bIns="36000" anchor="t"/>
          <a:lstStyle>
            <a:lvl1pPr algn="l">
              <a:defRPr sz="6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446C3-1B3E-43F7-897B-450B7777A2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2871743"/>
            <a:ext cx="5572062" cy="1655762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2" name="Logo on top">
            <a:extLst>
              <a:ext uri="{FF2B5EF4-FFF2-40B4-BE49-F238E27FC236}">
                <a16:creationId xmlns:a16="http://schemas.microsoft.com/office/drawing/2014/main" id="{65075359-2A7A-450A-9B61-C30CE49C3225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4" name="White line">
            <a:extLst>
              <a:ext uri="{FF2B5EF4-FFF2-40B4-BE49-F238E27FC236}">
                <a16:creationId xmlns:a16="http://schemas.microsoft.com/office/drawing/2014/main" id="{107ED4AD-E914-48D0-8885-D4F4198401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653150" y="1470467"/>
            <a:ext cx="90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5" name="White line">
            <a:extLst>
              <a:ext uri="{FF2B5EF4-FFF2-40B4-BE49-F238E27FC236}">
                <a16:creationId xmlns:a16="http://schemas.microsoft.com/office/drawing/2014/main" id="{C1A7A007-4677-42A8-9824-D5CAB828B4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2353EBE-706E-4F26-8C7D-B11CBD9D8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87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and insert image</a:t>
            </a:r>
            <a:endParaRPr lang="en-US" dirty="0"/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e-DE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e-DE"/>
          </a:p>
        </p:txBody>
      </p:sp>
      <p:sp>
        <p:nvSpPr>
          <p:cNvPr id="20" name="Logo on top">
            <a:extLst>
              <a:ext uri="{FF2B5EF4-FFF2-40B4-BE49-F238E27FC236}">
                <a16:creationId xmlns:a16="http://schemas.microsoft.com/office/drawing/2014/main" id="{E62EE4E3-C4C4-4FC3-A816-7A23933DD733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1" name="White line">
            <a:extLst>
              <a:ext uri="{FF2B5EF4-FFF2-40B4-BE49-F238E27FC236}">
                <a16:creationId xmlns:a16="http://schemas.microsoft.com/office/drawing/2014/main" id="{B16DEDED-6C8F-4CF2-AFA4-2AA6843B21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215000" y="4933757"/>
            <a:ext cx="90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2" name="White line">
            <a:extLst>
              <a:ext uri="{FF2B5EF4-FFF2-40B4-BE49-F238E27FC236}">
                <a16:creationId xmlns:a16="http://schemas.microsoft.com/office/drawing/2014/main" id="{5D1CA2FF-258B-4403-BC7E-7A21CDA00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D6E7766-B064-47AD-88DF-F66F05D3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4B0496-0B0B-4655-8059-FD85131AC819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bg1"/>
                </a:solidFill>
              </a:rPr>
              <a:pPr/>
              <a:t>‹#›</a:t>
            </a:fld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6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</p:spPr>
        <p:txBody>
          <a:bodyPr lIns="0" tIns="9000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and insert image</a:t>
            </a:r>
            <a:endParaRPr lang="en-US" dirty="0"/>
          </a:p>
        </p:txBody>
      </p:sp>
      <p:sp>
        <p:nvSpPr>
          <p:cNvPr id="4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e-DE"/>
          </a:p>
        </p:txBody>
      </p:sp>
      <p:sp>
        <p:nvSpPr>
          <p:cNvPr id="5" name="FLD_PresentationTitle" hidden="1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e-DE"/>
          </a:p>
        </p:txBody>
      </p:sp>
      <p:sp>
        <p:nvSpPr>
          <p:cNvPr id="18" name="White line">
            <a:extLst>
              <a:ext uri="{FF2B5EF4-FFF2-40B4-BE49-F238E27FC236}">
                <a16:creationId xmlns:a16="http://schemas.microsoft.com/office/drawing/2014/main" id="{C3E84107-2491-4BA2-852A-1F51940A86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1215000" y="4933757"/>
            <a:ext cx="90000" cy="2520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9" name="White line">
            <a:extLst>
              <a:ext uri="{FF2B5EF4-FFF2-40B4-BE49-F238E27FC236}">
                <a16:creationId xmlns:a16="http://schemas.microsoft.com/office/drawing/2014/main" id="{70686F02-A6B5-448B-9940-D8F3E52B88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10922999" y="-728609"/>
            <a:ext cx="18000" cy="2520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0" name="Logo on top">
            <a:extLst>
              <a:ext uri="{FF2B5EF4-FFF2-40B4-BE49-F238E27FC236}">
                <a16:creationId xmlns:a16="http://schemas.microsoft.com/office/drawing/2014/main" id="{3FD39135-7880-41E4-B06B-A8C7F1FC8675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280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595959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5273A3B-39E6-4A70-B196-DD3516FD0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756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A2D4C4CC-2C2B-4E4A-BABE-191099A7DF52}"/>
              </a:ext>
            </a:extLst>
          </p:cNvPr>
          <p:cNvGrpSpPr/>
          <p:nvPr/>
        </p:nvGrpSpPr>
        <p:grpSpPr>
          <a:xfrm>
            <a:off x="10752600" y="6339508"/>
            <a:ext cx="1075757" cy="333967"/>
            <a:chOff x="10752600" y="6339508"/>
            <a:chExt cx="1075757" cy="333967"/>
          </a:xfrm>
          <a:solidFill>
            <a:srgbClr val="B70D18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D26526-0348-41C0-8F96-4FFE4213BD27}"/>
                </a:ext>
              </a:extLst>
            </p:cNvPr>
            <p:cNvSpPr/>
            <p:nvPr/>
          </p:nvSpPr>
          <p:spPr>
            <a:xfrm>
              <a:off x="10752600" y="6494402"/>
              <a:ext cx="217421" cy="174789"/>
            </a:xfrm>
            <a:custGeom>
              <a:avLst/>
              <a:gdLst>
                <a:gd name="connsiteX0" fmla="*/ 0 w 217421"/>
                <a:gd name="connsiteY0" fmla="*/ 0 h 174789"/>
                <a:gd name="connsiteX1" fmla="*/ 0 w 217421"/>
                <a:gd name="connsiteY1" fmla="*/ 174790 h 174789"/>
                <a:gd name="connsiteX2" fmla="*/ 52579 w 217421"/>
                <a:gd name="connsiteY2" fmla="*/ 174790 h 174789"/>
                <a:gd name="connsiteX3" fmla="*/ 59684 w 217421"/>
                <a:gd name="connsiteY3" fmla="*/ 69632 h 174789"/>
                <a:gd name="connsiteX4" fmla="*/ 164842 w 217421"/>
                <a:gd name="connsiteY4" fmla="*/ 174790 h 174789"/>
                <a:gd name="connsiteX5" fmla="*/ 217421 w 217421"/>
                <a:gd name="connsiteY5" fmla="*/ 174790 h 174789"/>
                <a:gd name="connsiteX6" fmla="*/ 217421 w 217421"/>
                <a:gd name="connsiteY6" fmla="*/ 0 h 174789"/>
                <a:gd name="connsiteX7" fmla="*/ 162000 w 217421"/>
                <a:gd name="connsiteY7" fmla="*/ 0 h 174789"/>
                <a:gd name="connsiteX8" fmla="*/ 156316 w 217421"/>
                <a:gd name="connsiteY8" fmla="*/ 92369 h 174789"/>
                <a:gd name="connsiteX9" fmla="*/ 66789 w 217421"/>
                <a:gd name="connsiteY9" fmla="*/ 0 h 17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421" h="174789">
                  <a:moveTo>
                    <a:pt x="0" y="0"/>
                  </a:moveTo>
                  <a:lnTo>
                    <a:pt x="0" y="174790"/>
                  </a:lnTo>
                  <a:lnTo>
                    <a:pt x="52579" y="174790"/>
                  </a:lnTo>
                  <a:lnTo>
                    <a:pt x="59684" y="69632"/>
                  </a:lnTo>
                  <a:lnTo>
                    <a:pt x="164842" y="174790"/>
                  </a:lnTo>
                  <a:lnTo>
                    <a:pt x="217421" y="174790"/>
                  </a:lnTo>
                  <a:lnTo>
                    <a:pt x="217421" y="0"/>
                  </a:lnTo>
                  <a:lnTo>
                    <a:pt x="162000" y="0"/>
                  </a:lnTo>
                  <a:lnTo>
                    <a:pt x="156316" y="92369"/>
                  </a:lnTo>
                  <a:lnTo>
                    <a:pt x="66789" y="0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06EF12-398C-4FA4-9EBB-F4BA09658974}"/>
                </a:ext>
              </a:extLst>
            </p:cNvPr>
            <p:cNvSpPr/>
            <p:nvPr/>
          </p:nvSpPr>
          <p:spPr>
            <a:xfrm>
              <a:off x="11021178" y="6494402"/>
              <a:ext cx="58263" cy="176210"/>
            </a:xfrm>
            <a:custGeom>
              <a:avLst/>
              <a:gdLst>
                <a:gd name="connsiteX0" fmla="*/ 0 w 58263"/>
                <a:gd name="connsiteY0" fmla="*/ 0 h 176210"/>
                <a:gd name="connsiteX1" fmla="*/ 58263 w 58263"/>
                <a:gd name="connsiteY1" fmla="*/ 0 h 176210"/>
                <a:gd name="connsiteX2" fmla="*/ 58263 w 58263"/>
                <a:gd name="connsiteY2" fmla="*/ 176211 h 176210"/>
                <a:gd name="connsiteX3" fmla="*/ 0 w 58263"/>
                <a:gd name="connsiteY3" fmla="*/ 176211 h 17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263" h="176210">
                  <a:moveTo>
                    <a:pt x="0" y="0"/>
                  </a:moveTo>
                  <a:lnTo>
                    <a:pt x="58263" y="0"/>
                  </a:lnTo>
                  <a:lnTo>
                    <a:pt x="58263" y="176211"/>
                  </a:lnTo>
                  <a:lnTo>
                    <a:pt x="0" y="176211"/>
                  </a:lnTo>
                  <a:close/>
                </a:path>
              </a:pathLst>
            </a:custGeom>
            <a:solidFill>
              <a:srgbClr val="B70D18"/>
            </a:solidFill>
            <a:ln w="14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a-DK"/>
            </a:p>
          </p:txBody>
        </p:sp>
        <p:grpSp>
          <p:nvGrpSpPr>
            <p:cNvPr id="9" name="Graphic 4">
              <a:extLst>
                <a:ext uri="{FF2B5EF4-FFF2-40B4-BE49-F238E27FC236}">
                  <a16:creationId xmlns:a16="http://schemas.microsoft.com/office/drawing/2014/main" id="{A2D4C4CC-2C2B-4E4A-BABE-191099A7DF52}"/>
                </a:ext>
              </a:extLst>
            </p:cNvPr>
            <p:cNvGrpSpPr/>
            <p:nvPr/>
          </p:nvGrpSpPr>
          <p:grpSpPr>
            <a:xfrm>
              <a:off x="11130600" y="6339508"/>
              <a:ext cx="697757" cy="333967"/>
              <a:chOff x="11130600" y="6339508"/>
              <a:chExt cx="697757" cy="333967"/>
            </a:xfrm>
            <a:solidFill>
              <a:srgbClr val="B70D18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8693BFF-818B-4A5E-928F-B07A728B5490}"/>
                  </a:ext>
                </a:extLst>
              </p:cNvPr>
              <p:cNvSpPr/>
              <p:nvPr/>
            </p:nvSpPr>
            <p:spPr>
              <a:xfrm>
                <a:off x="11130600" y="6490139"/>
                <a:ext cx="200489" cy="180473"/>
              </a:xfrm>
              <a:custGeom>
                <a:avLst/>
                <a:gdLst>
                  <a:gd name="connsiteX0" fmla="*/ 200368 w 200489"/>
                  <a:gd name="connsiteY0" fmla="*/ 55421 h 180473"/>
                  <a:gd name="connsiteX1" fmla="*/ 108000 w 200489"/>
                  <a:gd name="connsiteY1" fmla="*/ 0 h 180473"/>
                  <a:gd name="connsiteX2" fmla="*/ 0 w 200489"/>
                  <a:gd name="connsiteY2" fmla="*/ 2842 h 180473"/>
                  <a:gd name="connsiteX3" fmla="*/ 0 w 200489"/>
                  <a:gd name="connsiteY3" fmla="*/ 179053 h 180473"/>
                  <a:gd name="connsiteX4" fmla="*/ 52579 w 200489"/>
                  <a:gd name="connsiteY4" fmla="*/ 179053 h 180473"/>
                  <a:gd name="connsiteX5" fmla="*/ 61105 w 200489"/>
                  <a:gd name="connsiteY5" fmla="*/ 38368 h 180473"/>
                  <a:gd name="connsiteX6" fmla="*/ 96632 w 200489"/>
                  <a:gd name="connsiteY6" fmla="*/ 36947 h 180473"/>
                  <a:gd name="connsiteX7" fmla="*/ 136421 w 200489"/>
                  <a:gd name="connsiteY7" fmla="*/ 59684 h 180473"/>
                  <a:gd name="connsiteX8" fmla="*/ 81000 w 200489"/>
                  <a:gd name="connsiteY8" fmla="*/ 90947 h 180473"/>
                  <a:gd name="connsiteX9" fmla="*/ 81000 w 200489"/>
                  <a:gd name="connsiteY9" fmla="*/ 119369 h 180473"/>
                  <a:gd name="connsiteX10" fmla="*/ 137842 w 200489"/>
                  <a:gd name="connsiteY10" fmla="*/ 180474 h 180473"/>
                  <a:gd name="connsiteX11" fmla="*/ 198947 w 200489"/>
                  <a:gd name="connsiteY11" fmla="*/ 180474 h 180473"/>
                  <a:gd name="connsiteX12" fmla="*/ 153474 w 200489"/>
                  <a:gd name="connsiteY12" fmla="*/ 116526 h 180473"/>
                  <a:gd name="connsiteX13" fmla="*/ 200368 w 200489"/>
                  <a:gd name="connsiteY13" fmla="*/ 55421 h 18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0489" h="180473">
                    <a:moveTo>
                      <a:pt x="200368" y="55421"/>
                    </a:moveTo>
                    <a:cubicBezTo>
                      <a:pt x="197526" y="9947"/>
                      <a:pt x="147789" y="1421"/>
                      <a:pt x="108000" y="0"/>
                    </a:cubicBezTo>
                    <a:cubicBezTo>
                      <a:pt x="75316" y="0"/>
                      <a:pt x="0" y="2842"/>
                      <a:pt x="0" y="2842"/>
                    </a:cubicBezTo>
                    <a:lnTo>
                      <a:pt x="0" y="179053"/>
                    </a:lnTo>
                    <a:lnTo>
                      <a:pt x="52579" y="179053"/>
                    </a:lnTo>
                    <a:lnTo>
                      <a:pt x="61105" y="38368"/>
                    </a:lnTo>
                    <a:cubicBezTo>
                      <a:pt x="61105" y="38368"/>
                      <a:pt x="82421" y="36947"/>
                      <a:pt x="96632" y="36947"/>
                    </a:cubicBezTo>
                    <a:cubicBezTo>
                      <a:pt x="119368" y="36947"/>
                      <a:pt x="135000" y="45474"/>
                      <a:pt x="136421" y="59684"/>
                    </a:cubicBezTo>
                    <a:cubicBezTo>
                      <a:pt x="137842" y="73895"/>
                      <a:pt x="132158" y="90947"/>
                      <a:pt x="81000" y="90947"/>
                    </a:cubicBezTo>
                    <a:lnTo>
                      <a:pt x="81000" y="119369"/>
                    </a:lnTo>
                    <a:lnTo>
                      <a:pt x="137842" y="180474"/>
                    </a:lnTo>
                    <a:lnTo>
                      <a:pt x="198947" y="180474"/>
                    </a:lnTo>
                    <a:lnTo>
                      <a:pt x="153474" y="116526"/>
                    </a:lnTo>
                    <a:cubicBezTo>
                      <a:pt x="154895" y="115105"/>
                      <a:pt x="203211" y="102316"/>
                      <a:pt x="200368" y="55421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B46F5E6-A5F0-4105-B4BA-6AEC5163ACC5}"/>
                  </a:ext>
                </a:extLst>
              </p:cNvPr>
              <p:cNvSpPr/>
              <p:nvPr/>
            </p:nvSpPr>
            <p:spPr>
              <a:xfrm>
                <a:off x="11357968" y="6471666"/>
                <a:ext cx="261473" cy="197526"/>
              </a:xfrm>
              <a:custGeom>
                <a:avLst/>
                <a:gdLst>
                  <a:gd name="connsiteX0" fmla="*/ 176211 w 261473"/>
                  <a:gd name="connsiteY0" fmla="*/ 22737 h 197526"/>
                  <a:gd name="connsiteX1" fmla="*/ 89526 w 261473"/>
                  <a:gd name="connsiteY1" fmla="*/ 22737 h 197526"/>
                  <a:gd name="connsiteX2" fmla="*/ 52579 w 261473"/>
                  <a:gd name="connsiteY2" fmla="*/ 92369 h 197526"/>
                  <a:gd name="connsiteX3" fmla="*/ 1421 w 261473"/>
                  <a:gd name="connsiteY3" fmla="*/ 0 h 197526"/>
                  <a:gd name="connsiteX4" fmla="*/ 0 w 261473"/>
                  <a:gd name="connsiteY4" fmla="*/ 0 h 197526"/>
                  <a:gd name="connsiteX5" fmla="*/ 0 w 261473"/>
                  <a:gd name="connsiteY5" fmla="*/ 75316 h 197526"/>
                  <a:gd name="connsiteX6" fmla="*/ 32684 w 261473"/>
                  <a:gd name="connsiteY6" fmla="*/ 135000 h 197526"/>
                  <a:gd name="connsiteX7" fmla="*/ 2842 w 261473"/>
                  <a:gd name="connsiteY7" fmla="*/ 197527 h 197526"/>
                  <a:gd name="connsiteX8" fmla="*/ 59684 w 261473"/>
                  <a:gd name="connsiteY8" fmla="*/ 197527 h 197526"/>
                  <a:gd name="connsiteX9" fmla="*/ 78158 w 261473"/>
                  <a:gd name="connsiteY9" fmla="*/ 163421 h 197526"/>
                  <a:gd name="connsiteX10" fmla="*/ 78158 w 261473"/>
                  <a:gd name="connsiteY10" fmla="*/ 163421 h 197526"/>
                  <a:gd name="connsiteX11" fmla="*/ 133579 w 261473"/>
                  <a:gd name="connsiteY11" fmla="*/ 173369 h 197526"/>
                  <a:gd name="connsiteX12" fmla="*/ 133579 w 261473"/>
                  <a:gd name="connsiteY12" fmla="*/ 123632 h 197526"/>
                  <a:gd name="connsiteX13" fmla="*/ 102316 w 261473"/>
                  <a:gd name="connsiteY13" fmla="*/ 117948 h 197526"/>
                  <a:gd name="connsiteX14" fmla="*/ 130737 w 261473"/>
                  <a:gd name="connsiteY14" fmla="*/ 66790 h 197526"/>
                  <a:gd name="connsiteX15" fmla="*/ 204632 w 261473"/>
                  <a:gd name="connsiteY15" fmla="*/ 197527 h 197526"/>
                  <a:gd name="connsiteX16" fmla="*/ 261474 w 261473"/>
                  <a:gd name="connsiteY16" fmla="*/ 197527 h 197526"/>
                  <a:gd name="connsiteX17" fmla="*/ 217421 w 261473"/>
                  <a:gd name="connsiteY17" fmla="*/ 105158 h 197526"/>
                  <a:gd name="connsiteX18" fmla="*/ 176211 w 261473"/>
                  <a:gd name="connsiteY18" fmla="*/ 22737 h 19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1473" h="197526">
                    <a:moveTo>
                      <a:pt x="176211" y="22737"/>
                    </a:moveTo>
                    <a:lnTo>
                      <a:pt x="89526" y="22737"/>
                    </a:lnTo>
                    <a:cubicBezTo>
                      <a:pt x="89526" y="22737"/>
                      <a:pt x="81000" y="35526"/>
                      <a:pt x="52579" y="92369"/>
                    </a:cubicBezTo>
                    <a:cubicBezTo>
                      <a:pt x="14211" y="61105"/>
                      <a:pt x="4263" y="19895"/>
                      <a:pt x="1421" y="0"/>
                    </a:cubicBezTo>
                    <a:lnTo>
                      <a:pt x="0" y="0"/>
                    </a:lnTo>
                    <a:lnTo>
                      <a:pt x="0" y="75316"/>
                    </a:lnTo>
                    <a:cubicBezTo>
                      <a:pt x="0" y="75316"/>
                      <a:pt x="5684" y="108000"/>
                      <a:pt x="32684" y="135000"/>
                    </a:cubicBezTo>
                    <a:cubicBezTo>
                      <a:pt x="7105" y="187579"/>
                      <a:pt x="2842" y="197527"/>
                      <a:pt x="2842" y="197527"/>
                    </a:cubicBezTo>
                    <a:lnTo>
                      <a:pt x="59684" y="197527"/>
                    </a:lnTo>
                    <a:lnTo>
                      <a:pt x="78158" y="163421"/>
                    </a:lnTo>
                    <a:cubicBezTo>
                      <a:pt x="78158" y="163421"/>
                      <a:pt x="78158" y="163421"/>
                      <a:pt x="78158" y="163421"/>
                    </a:cubicBezTo>
                    <a:cubicBezTo>
                      <a:pt x="106579" y="173369"/>
                      <a:pt x="133579" y="173369"/>
                      <a:pt x="133579" y="173369"/>
                    </a:cubicBezTo>
                    <a:lnTo>
                      <a:pt x="133579" y="123632"/>
                    </a:lnTo>
                    <a:cubicBezTo>
                      <a:pt x="133579" y="123632"/>
                      <a:pt x="120789" y="123632"/>
                      <a:pt x="102316" y="117948"/>
                    </a:cubicBezTo>
                    <a:lnTo>
                      <a:pt x="130737" y="66790"/>
                    </a:lnTo>
                    <a:lnTo>
                      <a:pt x="204632" y="197527"/>
                    </a:lnTo>
                    <a:lnTo>
                      <a:pt x="261474" y="197527"/>
                    </a:lnTo>
                    <a:cubicBezTo>
                      <a:pt x="261474" y="197527"/>
                      <a:pt x="254368" y="180474"/>
                      <a:pt x="217421" y="105158"/>
                    </a:cubicBezTo>
                    <a:cubicBezTo>
                      <a:pt x="184737" y="35526"/>
                      <a:pt x="176211" y="22737"/>
                      <a:pt x="176211" y="22737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D2B355B-A69B-4385-9164-C01A9C7BD298}"/>
                  </a:ext>
                </a:extLst>
              </p:cNvPr>
              <p:cNvSpPr/>
              <p:nvPr/>
            </p:nvSpPr>
            <p:spPr>
              <a:xfrm>
                <a:off x="11636494" y="6485648"/>
                <a:ext cx="191863" cy="187826"/>
              </a:xfrm>
              <a:custGeom>
                <a:avLst/>
                <a:gdLst>
                  <a:gd name="connsiteX0" fmla="*/ 95211 w 191863"/>
                  <a:gd name="connsiteY0" fmla="*/ 69860 h 187826"/>
                  <a:gd name="connsiteX1" fmla="*/ 66789 w 191863"/>
                  <a:gd name="connsiteY1" fmla="*/ 55649 h 187826"/>
                  <a:gd name="connsiteX2" fmla="*/ 110842 w 191863"/>
                  <a:gd name="connsiteY2" fmla="*/ 40018 h 187826"/>
                  <a:gd name="connsiteX3" fmla="*/ 180474 w 191863"/>
                  <a:gd name="connsiteY3" fmla="*/ 45702 h 187826"/>
                  <a:gd name="connsiteX4" fmla="*/ 180474 w 191863"/>
                  <a:gd name="connsiteY4" fmla="*/ 4491 h 187826"/>
                  <a:gd name="connsiteX5" fmla="*/ 90947 w 191863"/>
                  <a:gd name="connsiteY5" fmla="*/ 228 h 187826"/>
                  <a:gd name="connsiteX6" fmla="*/ 0 w 191863"/>
                  <a:gd name="connsiteY6" fmla="*/ 59912 h 187826"/>
                  <a:gd name="connsiteX7" fmla="*/ 105158 w 191863"/>
                  <a:gd name="connsiteY7" fmla="*/ 119597 h 187826"/>
                  <a:gd name="connsiteX8" fmla="*/ 129316 w 191863"/>
                  <a:gd name="connsiteY8" fmla="*/ 130965 h 187826"/>
                  <a:gd name="connsiteX9" fmla="*/ 73895 w 191863"/>
                  <a:gd name="connsiteY9" fmla="*/ 146597 h 187826"/>
                  <a:gd name="connsiteX10" fmla="*/ 7105 w 191863"/>
                  <a:gd name="connsiteY10" fmla="*/ 138070 h 187826"/>
                  <a:gd name="connsiteX11" fmla="*/ 7105 w 191863"/>
                  <a:gd name="connsiteY11" fmla="*/ 182123 h 187826"/>
                  <a:gd name="connsiteX12" fmla="*/ 89526 w 191863"/>
                  <a:gd name="connsiteY12" fmla="*/ 187807 h 187826"/>
                  <a:gd name="connsiteX13" fmla="*/ 191842 w 191863"/>
                  <a:gd name="connsiteY13" fmla="*/ 128123 h 187826"/>
                  <a:gd name="connsiteX14" fmla="*/ 95211 w 191863"/>
                  <a:gd name="connsiteY14" fmla="*/ 69860 h 18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863" h="187826">
                    <a:moveTo>
                      <a:pt x="95211" y="69860"/>
                    </a:moveTo>
                    <a:cubicBezTo>
                      <a:pt x="76737" y="68439"/>
                      <a:pt x="66789" y="64176"/>
                      <a:pt x="66789" y="55649"/>
                    </a:cubicBezTo>
                    <a:cubicBezTo>
                      <a:pt x="66789" y="44281"/>
                      <a:pt x="81000" y="40018"/>
                      <a:pt x="110842" y="40018"/>
                    </a:cubicBezTo>
                    <a:cubicBezTo>
                      <a:pt x="140684" y="40018"/>
                      <a:pt x="180474" y="45702"/>
                      <a:pt x="180474" y="45702"/>
                    </a:cubicBezTo>
                    <a:lnTo>
                      <a:pt x="180474" y="4491"/>
                    </a:lnTo>
                    <a:cubicBezTo>
                      <a:pt x="180474" y="4491"/>
                      <a:pt x="135000" y="-1193"/>
                      <a:pt x="90947" y="228"/>
                    </a:cubicBezTo>
                    <a:cubicBezTo>
                      <a:pt x="75316" y="228"/>
                      <a:pt x="0" y="228"/>
                      <a:pt x="0" y="59912"/>
                    </a:cubicBezTo>
                    <a:cubicBezTo>
                      <a:pt x="0" y="116755"/>
                      <a:pt x="73895" y="118176"/>
                      <a:pt x="105158" y="119597"/>
                    </a:cubicBezTo>
                    <a:cubicBezTo>
                      <a:pt x="116526" y="119597"/>
                      <a:pt x="129316" y="122439"/>
                      <a:pt x="129316" y="130965"/>
                    </a:cubicBezTo>
                    <a:cubicBezTo>
                      <a:pt x="130737" y="143755"/>
                      <a:pt x="108000" y="146597"/>
                      <a:pt x="73895" y="146597"/>
                    </a:cubicBezTo>
                    <a:cubicBezTo>
                      <a:pt x="39789" y="146597"/>
                      <a:pt x="7105" y="138070"/>
                      <a:pt x="7105" y="138070"/>
                    </a:cubicBezTo>
                    <a:lnTo>
                      <a:pt x="7105" y="182123"/>
                    </a:lnTo>
                    <a:cubicBezTo>
                      <a:pt x="7105" y="182123"/>
                      <a:pt x="54000" y="187807"/>
                      <a:pt x="89526" y="187807"/>
                    </a:cubicBezTo>
                    <a:cubicBezTo>
                      <a:pt x="105158" y="187807"/>
                      <a:pt x="193263" y="190649"/>
                      <a:pt x="191842" y="128123"/>
                    </a:cubicBezTo>
                    <a:cubicBezTo>
                      <a:pt x="193263" y="64176"/>
                      <a:pt x="122211" y="71281"/>
                      <a:pt x="95211" y="69860"/>
                    </a:cubicBezTo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221DD12-4B4F-4911-85F2-7657655003F6}"/>
                  </a:ext>
                </a:extLst>
              </p:cNvPr>
              <p:cNvSpPr/>
              <p:nvPr/>
            </p:nvSpPr>
            <p:spPr>
              <a:xfrm>
                <a:off x="11392023" y="6339508"/>
                <a:ext cx="100945" cy="137842"/>
              </a:xfrm>
              <a:custGeom>
                <a:avLst/>
                <a:gdLst>
                  <a:gd name="connsiteX0" fmla="*/ 4314 w 100945"/>
                  <a:gd name="connsiteY0" fmla="*/ 137842 h 137842"/>
                  <a:gd name="connsiteX1" fmla="*/ 100945 w 100945"/>
                  <a:gd name="connsiteY1" fmla="*/ 55421 h 137842"/>
                  <a:gd name="connsiteX2" fmla="*/ 100945 w 100945"/>
                  <a:gd name="connsiteY2" fmla="*/ 0 h 137842"/>
                  <a:gd name="connsiteX3" fmla="*/ 51 w 100945"/>
                  <a:gd name="connsiteY3" fmla="*/ 109421 h 137842"/>
                  <a:gd name="connsiteX4" fmla="*/ 4314 w 100945"/>
                  <a:gd name="connsiteY4" fmla="*/ 137842 h 137842"/>
                  <a:gd name="connsiteX5" fmla="*/ 4314 w 100945"/>
                  <a:gd name="connsiteY5" fmla="*/ 137842 h 13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945" h="137842">
                    <a:moveTo>
                      <a:pt x="4314" y="137842"/>
                    </a:moveTo>
                    <a:cubicBezTo>
                      <a:pt x="11419" y="99474"/>
                      <a:pt x="49787" y="56842"/>
                      <a:pt x="100945" y="55421"/>
                    </a:cubicBezTo>
                    <a:lnTo>
                      <a:pt x="100945" y="0"/>
                    </a:lnTo>
                    <a:cubicBezTo>
                      <a:pt x="27051" y="8526"/>
                      <a:pt x="-1370" y="72474"/>
                      <a:pt x="51" y="109421"/>
                    </a:cubicBezTo>
                    <a:cubicBezTo>
                      <a:pt x="51" y="119369"/>
                      <a:pt x="1472" y="129316"/>
                      <a:pt x="4314" y="137842"/>
                    </a:cubicBezTo>
                    <a:lnTo>
                      <a:pt x="4314" y="137842"/>
                    </a:lnTo>
                    <a:close/>
                  </a:path>
                </a:pathLst>
              </a:custGeom>
              <a:solidFill>
                <a:srgbClr val="B70D18"/>
              </a:solidFill>
              <a:ln w="14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a-DK"/>
              </a:p>
            </p:txBody>
          </p:sp>
        </p:grp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EAF4C72-F900-4059-9C84-2813E8024B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42F63370-8532-4D34-9446-E54D6CC8C1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97463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171A715E-F61B-4612-B801-1A94422B82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292389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EB3AB690-E499-4D45-A7C5-BDF760163E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4926" y="0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0DC306A9-D475-4FEB-A51C-B49BDF1675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B6329C3A-A9AF-419A-B247-3089AE0F22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97463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F11B47FB-3100-49F0-8967-F6148B9AA7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92389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E4CD6A19-31A7-4B97-967B-C1BACF39AE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94926" y="2120513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FBF60AD9-F665-408B-A07D-3DA9848947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DEA30BE2-219A-43AF-BF54-8195F9E3A87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097463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85B17022-B96A-4BA4-B52D-1737627682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92389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3D74F5FE-7F34-46A1-8FEF-A8ADA2AC5B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94926" y="4241025"/>
            <a:ext cx="2899611" cy="192282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a-DK" sz="1600" dirty="0" err="1"/>
              <a:t>Click</a:t>
            </a:r>
            <a:r>
              <a:rPr lang="da-DK" sz="1600" dirty="0"/>
              <a:t> to </a:t>
            </a:r>
            <a:r>
              <a:rPr lang="da-DK" sz="1600" dirty="0" err="1"/>
              <a:t>insert</a:t>
            </a:r>
            <a:r>
              <a:rPr lang="da-DK" sz="1600" dirty="0"/>
              <a:t> image</a:t>
            </a:r>
          </a:p>
          <a:p>
            <a:endParaRPr lang="da-DK" sz="1600" dirty="0"/>
          </a:p>
          <a:p>
            <a:endParaRPr lang="da-DK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178E2D9-12FA-44EB-9399-062F9145CF1E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19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25">
          <p15:clr>
            <a:srgbClr val="A4A3A4"/>
          </p15:clr>
        </p15:guide>
        <p15:guide id="2" pos="1950">
          <p15:clr>
            <a:srgbClr val="A4A3A4"/>
          </p15:clr>
        </p15:guide>
        <p15:guide id="3" pos="3775">
          <p15:clr>
            <a:srgbClr val="A4A3A4"/>
          </p15:clr>
        </p15:guide>
        <p15:guide id="4" pos="3902">
          <p15:clr>
            <a:srgbClr val="A4A3A4"/>
          </p15:clr>
        </p15:guide>
        <p15:guide id="5" pos="5728">
          <p15:clr>
            <a:srgbClr val="A4A3A4"/>
          </p15:clr>
        </p15:guide>
        <p15:guide id="6" pos="5852">
          <p15:clr>
            <a:srgbClr val="A4A3A4"/>
          </p15:clr>
        </p15:guide>
        <p15:guide id="7" orient="horz" pos="1335">
          <p15:clr>
            <a:srgbClr val="A4A3A4"/>
          </p15:clr>
        </p15:guide>
        <p15:guide id="8" orient="horz" pos="1210">
          <p15:clr>
            <a:srgbClr val="A4A3A4"/>
          </p15:clr>
        </p15:guide>
        <p15:guide id="9" orient="horz" pos="2546">
          <p15:clr>
            <a:srgbClr val="A4A3A4"/>
          </p15:clr>
        </p15:guide>
        <p15:guide id="10" orient="horz" pos="2671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A650-4712-4097-931A-5EE2BCDC401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19650" y="0"/>
            <a:ext cx="7372350" cy="6858000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and insert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EBFBEB-1222-4E81-B4BC-C71DBAB2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4305600" cy="1636918"/>
          </a:xfrm>
          <a:prstGeom prst="rect">
            <a:avLst/>
          </a:prstGeom>
        </p:spPr>
        <p:txBody>
          <a:bodyPr lIns="72000" tIns="36000" rIns="72000" bIns="36000" anchor="t"/>
          <a:lstStyle>
            <a:lvl1pPr>
              <a:defRPr sz="4000"/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0E74145-CF5A-4071-A2BE-2C6FA63A35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2380541"/>
            <a:ext cx="4305600" cy="3779330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78D9B-5AAD-45B7-BF17-A69402EF4FD5}"/>
              </a:ext>
            </a:extLst>
          </p:cNvPr>
          <p:cNvCxnSpPr/>
          <p:nvPr/>
        </p:nvCxnSpPr>
        <p:spPr>
          <a:xfrm flipH="1">
            <a:off x="360000" y="2164223"/>
            <a:ext cx="2520000" cy="0"/>
          </a:xfrm>
          <a:prstGeom prst="line">
            <a:avLst/>
          </a:prstGeom>
          <a:ln w="920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ogo on top">
            <a:extLst>
              <a:ext uri="{FF2B5EF4-FFF2-40B4-BE49-F238E27FC236}">
                <a16:creationId xmlns:a16="http://schemas.microsoft.com/office/drawing/2014/main" id="{6DF414E4-381E-49EB-AE58-12043C54FDC6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9553C-B70F-4221-8C05-67C34C6F5F0A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21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6">
          <p15:clr>
            <a:srgbClr val="A4A3A4"/>
          </p15:clr>
        </p15:guide>
        <p15:guide id="2" pos="2938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ma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78D9B-5AAD-45B7-BF17-A69402EF4FD5}"/>
              </a:ext>
            </a:extLst>
          </p:cNvPr>
          <p:cNvCxnSpPr/>
          <p:nvPr/>
        </p:nvCxnSpPr>
        <p:spPr>
          <a:xfrm flipH="1">
            <a:off x="339304" y="2164223"/>
            <a:ext cx="2520000" cy="0"/>
          </a:xfrm>
          <a:prstGeom prst="line">
            <a:avLst/>
          </a:prstGeom>
          <a:ln w="920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BFEBFBEB-1222-4E81-B4BC-C71DBAB2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4305900" cy="1636918"/>
          </a:xfrm>
          <a:prstGeom prst="rect">
            <a:avLst/>
          </a:prstGeom>
        </p:spPr>
        <p:txBody>
          <a:bodyPr lIns="72000" tIns="36000" rIns="72000" bIns="36000" anchor="t"/>
          <a:lstStyle>
            <a:lvl1pPr>
              <a:defRPr sz="4000"/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C01BBC1-6088-4A5C-BB43-18C3AD5488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2380541"/>
            <a:ext cx="4305600" cy="3779330"/>
          </a:xfrm>
        </p:spPr>
        <p:txBody>
          <a:bodyPr lIns="72000" tIns="36000" rIns="72000" bIns="3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078E2B5-22BB-47BE-A4E4-FDDF70ABD65D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A5F82C-F561-4E43-91A4-85B9CEEF7B0D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tx1"/>
                </a:solidFill>
              </a:rPr>
              <a:pPr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077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8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4BE65-C530-4290-986A-FB215B0F93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9400" y="1314448"/>
            <a:ext cx="5540398" cy="619713"/>
          </a:xfrm>
          <a:prstGeom prst="rect">
            <a:avLst/>
          </a:prstGeom>
        </p:spPr>
        <p:txBody>
          <a:bodyPr lIns="72000" tIns="36000" rIns="72000" bIns="36000" anchor="ctr">
            <a:noAutofit/>
          </a:bodyPr>
          <a:lstStyle>
            <a:lvl1pPr marL="0" indent="0">
              <a:buNone/>
              <a:defRPr sz="2200" b="1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F22894F-B793-4F80-9F3B-C921E0A14A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1954800"/>
            <a:ext cx="5540400" cy="4204800"/>
          </a:xfrm>
          <a:ln w="19050">
            <a:solidFill>
              <a:schemeClr val="accent6"/>
            </a:solidFill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to edit text or add media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FCF2E0-BB49-4491-94D2-B90F9291BCC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92202" y="1314448"/>
            <a:ext cx="5540398" cy="619713"/>
          </a:xfrm>
          <a:prstGeom prst="rect">
            <a:avLst/>
          </a:prstGeom>
        </p:spPr>
        <p:txBody>
          <a:bodyPr lIns="72000" tIns="36000" rIns="72000" bIns="36000" anchor="ctr">
            <a:noAutofit/>
          </a:bodyPr>
          <a:lstStyle>
            <a:lvl1pPr marL="0" indent="0">
              <a:buNone/>
              <a:defRPr sz="2200" b="1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F958320-7923-485F-A705-308A16EADBF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92800" y="1954800"/>
            <a:ext cx="5540400" cy="4204800"/>
          </a:xfrm>
          <a:ln w="19050">
            <a:solidFill>
              <a:schemeClr val="accent6"/>
            </a:solidFill>
          </a:ln>
        </p:spPr>
        <p:txBody>
          <a:bodyPr lIns="72000" tIns="36000" rIns="72000" bIns="36000"/>
          <a:lstStyle>
            <a:lvl1pPr>
              <a:defRPr/>
            </a:lvl1pPr>
          </a:lstStyle>
          <a:p>
            <a:pPr lvl="0"/>
            <a:r>
              <a:rPr lang="en-US" noProof="0" dirty="0"/>
              <a:t>Click to edit text or add media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EEDE1A-9C78-4568-A47E-47F47AA96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431EF4F5-27FF-4BC7-9411-638B999E1D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1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rm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4075232-5F4D-4FC9-86C6-5CB7CB93532A}"/>
              </a:ext>
            </a:extLst>
          </p:cNvPr>
          <p:cNvSpPr txBox="1">
            <a:spLocks/>
          </p:cNvSpPr>
          <p:nvPr/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/>
              <a:pPr/>
              <a:t>‹#›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300428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63">
          <p15:clr>
            <a:srgbClr val="A4A3A4"/>
          </p15:clr>
        </p15:guide>
        <p15:guide id="2" pos="3716">
          <p15:clr>
            <a:srgbClr val="A4A3A4"/>
          </p15:clr>
        </p15:guide>
        <p15:guide id="3" orient="horz" pos="827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3BAE68-619C-4E72-824F-F72BF1532871}"/>
              </a:ext>
            </a:extLst>
          </p:cNvPr>
          <p:cNvCxnSpPr/>
          <p:nvPr/>
        </p:nvCxnSpPr>
        <p:spPr>
          <a:xfrm flipH="1">
            <a:off x="2852101" y="4008391"/>
            <a:ext cx="2520000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2C21B-CD4C-49CB-B367-2437B48D3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400" y="1234439"/>
            <a:ext cx="4531294" cy="2151497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>
              <a:buNone/>
              <a:defRPr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i="1">
                <a:solidFill>
                  <a:schemeClr val="tx1"/>
                </a:solidFill>
                <a:latin typeface="+mn-lt"/>
              </a:defRPr>
            </a:lvl2pPr>
            <a:lvl3pPr marL="914400" indent="0">
              <a:buNone/>
              <a:defRPr i="1">
                <a:solidFill>
                  <a:schemeClr val="tx1"/>
                </a:solidFill>
                <a:latin typeface="+mn-lt"/>
              </a:defRPr>
            </a:lvl3pPr>
            <a:lvl4pPr marL="1371600" indent="0">
              <a:buNone/>
              <a:defRPr i="1">
                <a:solidFill>
                  <a:schemeClr val="tx1"/>
                </a:solidFill>
                <a:latin typeface="+mn-lt"/>
              </a:defRPr>
            </a:lvl4pPr>
            <a:lvl5pPr marL="1828800" indent="0">
              <a:buNone/>
              <a:defRPr i="1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“ Click to add quote..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6B9DF4D-F2BC-4ED0-9111-08038ED808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400" y="3557015"/>
            <a:ext cx="4531294" cy="274312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 algn="r">
              <a:buNone/>
              <a:defRPr lang="da-DK" sz="1400" b="0" i="0" smtClean="0"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i="1">
                <a:solidFill>
                  <a:schemeClr val="tx1"/>
                </a:solidFill>
                <a:latin typeface="+mn-lt"/>
              </a:defRPr>
            </a:lvl2pPr>
            <a:lvl3pPr marL="914400" indent="0">
              <a:buNone/>
              <a:defRPr i="1">
                <a:solidFill>
                  <a:schemeClr val="tx1"/>
                </a:solidFill>
                <a:latin typeface="+mn-lt"/>
              </a:defRPr>
            </a:lvl3pPr>
            <a:lvl4pPr marL="1371600" indent="0">
              <a:buNone/>
              <a:defRPr i="1">
                <a:solidFill>
                  <a:schemeClr val="tx1"/>
                </a:solidFill>
                <a:latin typeface="+mn-lt"/>
              </a:defRPr>
            </a:lvl4pPr>
            <a:lvl5pPr marL="1828800" indent="0">
              <a:buNone/>
              <a:defRPr i="1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- Insert name of </a:t>
            </a:r>
            <a:r>
              <a:rPr lang="en-US" dirty="0" err="1"/>
              <a:t>quotee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929B9F-11AA-41A9-8ABF-8BCDD8479B88}"/>
              </a:ext>
            </a:extLst>
          </p:cNvPr>
          <p:cNvCxnSpPr/>
          <p:nvPr/>
        </p:nvCxnSpPr>
        <p:spPr>
          <a:xfrm flipH="1">
            <a:off x="840806" y="1155954"/>
            <a:ext cx="2520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26A2FA-6FEB-47DD-8D22-35F2EB96812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6000" y="1"/>
            <a:ext cx="6096000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image or icon</a:t>
            </a:r>
          </a:p>
          <a:p>
            <a:pPr lvl="0"/>
            <a:r>
              <a:rPr lang="en-US" dirty="0"/>
              <a:t>													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da-DK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2B94D57-3FE2-4256-8FB4-1491CE5D1A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8290" y="6375818"/>
            <a:ext cx="5118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2781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530">
          <p15:clr>
            <a:srgbClr val="A4A3A4"/>
          </p15:clr>
        </p15:guide>
        <p15:guide id="3" pos="3385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24617FF-8440-4B4B-B5DC-B52456B510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image or </a:t>
            </a:r>
            <a:r>
              <a:rPr lang="da-DK" dirty="0" err="1"/>
              <a:t>leave</a:t>
            </a:r>
            <a:r>
              <a:rPr lang="da-DK" dirty="0"/>
              <a:t> to </a:t>
            </a:r>
            <a:r>
              <a:rPr lang="da-DK" dirty="0" err="1"/>
              <a:t>preserve</a:t>
            </a:r>
            <a:r>
              <a:rPr lang="da-DK" dirty="0"/>
              <a:t> </a:t>
            </a:r>
            <a:r>
              <a:rPr lang="da-DK" dirty="0" err="1"/>
              <a:t>colored</a:t>
            </a:r>
            <a:r>
              <a:rPr lang="da-DK" dirty="0"/>
              <a:t> </a:t>
            </a:r>
            <a:r>
              <a:rPr lang="da-DK" dirty="0" err="1"/>
              <a:t>background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0790" y="5277691"/>
            <a:ext cx="3459636" cy="45719"/>
          </a:xfrm>
          <a:custGeom>
            <a:avLst/>
            <a:gdLst>
              <a:gd name="connsiteX0" fmla="*/ 0 w 3591613"/>
              <a:gd name="connsiteY0" fmla="*/ 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4" fmla="*/ 0 w 3591613"/>
              <a:gd name="connsiteY4" fmla="*/ 0 h 1357710"/>
              <a:gd name="connsiteX0" fmla="*/ 0 w 3591613"/>
              <a:gd name="connsiteY0" fmla="*/ 135771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0" fmla="*/ 0 w 3591613"/>
              <a:gd name="connsiteY0" fmla="*/ 0 h 0"/>
              <a:gd name="connsiteX1" fmla="*/ 3591613 w 3591613"/>
              <a:gd name="connsiteY1" fmla="*/ 0 h 0"/>
              <a:gd name="connsiteX2" fmla="*/ 0 w 3591613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1613">
                <a:moveTo>
                  <a:pt x="0" y="0"/>
                </a:moveTo>
                <a:lnTo>
                  <a:pt x="3591613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tIns="0" bIns="396000" anchor="b" anchorCtr="0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01</a:t>
            </a:r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CE3EBF-845A-4679-AC79-706F41CBBB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3359" y="5351097"/>
            <a:ext cx="4791075" cy="808404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r">
              <a:buNone/>
              <a:defRPr>
                <a:solidFill>
                  <a:schemeClr val="tx1"/>
                </a:solidFill>
              </a:defRPr>
            </a:lvl2pPr>
            <a:lvl3pPr marL="914400" indent="0" algn="r">
              <a:buNone/>
              <a:defRPr>
                <a:solidFill>
                  <a:schemeClr val="tx1"/>
                </a:solidFill>
              </a:defRPr>
            </a:lvl3pPr>
            <a:lvl4pPr marL="1371600" indent="0" algn="r">
              <a:buNone/>
              <a:defRPr>
                <a:solidFill>
                  <a:schemeClr val="tx1"/>
                </a:solidFill>
              </a:defRPr>
            </a:lvl4pPr>
            <a:lvl5pPr marL="1828800" indent="0" algn="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</a:t>
            </a:r>
            <a:r>
              <a:rPr lang="da-DK" dirty="0" err="1"/>
              <a:t>chapter</a:t>
            </a:r>
            <a:r>
              <a:rPr lang="da-DK" dirty="0"/>
              <a:t> </a:t>
            </a:r>
            <a:r>
              <a:rPr lang="da-DK" dirty="0" err="1"/>
              <a:t>text</a:t>
            </a:r>
            <a:r>
              <a:rPr lang="da-DK" dirty="0"/>
              <a:t> </a:t>
            </a:r>
          </a:p>
        </p:txBody>
      </p:sp>
      <p:sp>
        <p:nvSpPr>
          <p:cNvPr id="3" name="Date Placeholder 2" hidden="1"/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10D58F-CFEA-4848-9016-8CF12C266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200" y="1440000"/>
            <a:ext cx="6840000" cy="7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14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NIRAS S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24617FF-8440-4B4B-B5DC-B52456B510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image or </a:t>
            </a:r>
            <a:r>
              <a:rPr lang="da-DK" dirty="0" err="1"/>
              <a:t>leave</a:t>
            </a:r>
            <a:r>
              <a:rPr lang="da-DK" dirty="0"/>
              <a:t> to </a:t>
            </a:r>
            <a:r>
              <a:rPr lang="da-DK" dirty="0" err="1"/>
              <a:t>preserve</a:t>
            </a:r>
            <a:r>
              <a:rPr lang="da-DK" dirty="0"/>
              <a:t> </a:t>
            </a:r>
            <a:r>
              <a:rPr lang="da-DK" dirty="0" err="1"/>
              <a:t>colored</a:t>
            </a:r>
            <a:r>
              <a:rPr lang="da-DK" dirty="0"/>
              <a:t> </a:t>
            </a:r>
            <a:r>
              <a:rPr lang="da-DK" dirty="0" err="1"/>
              <a:t>background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0790" y="5277691"/>
            <a:ext cx="3459636" cy="45719"/>
          </a:xfrm>
          <a:custGeom>
            <a:avLst/>
            <a:gdLst>
              <a:gd name="connsiteX0" fmla="*/ 0 w 3591613"/>
              <a:gd name="connsiteY0" fmla="*/ 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4" fmla="*/ 0 w 3591613"/>
              <a:gd name="connsiteY4" fmla="*/ 0 h 1357710"/>
              <a:gd name="connsiteX0" fmla="*/ 0 w 3591613"/>
              <a:gd name="connsiteY0" fmla="*/ 1357710 h 1357710"/>
              <a:gd name="connsiteX1" fmla="*/ 3591613 w 3591613"/>
              <a:gd name="connsiteY1" fmla="*/ 0 h 1357710"/>
              <a:gd name="connsiteX2" fmla="*/ 3591613 w 3591613"/>
              <a:gd name="connsiteY2" fmla="*/ 1357710 h 1357710"/>
              <a:gd name="connsiteX3" fmla="*/ 0 w 3591613"/>
              <a:gd name="connsiteY3" fmla="*/ 1357710 h 1357710"/>
              <a:gd name="connsiteX0" fmla="*/ 0 w 3591613"/>
              <a:gd name="connsiteY0" fmla="*/ 0 h 0"/>
              <a:gd name="connsiteX1" fmla="*/ 3591613 w 3591613"/>
              <a:gd name="connsiteY1" fmla="*/ 0 h 0"/>
              <a:gd name="connsiteX2" fmla="*/ 0 w 3591613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1613">
                <a:moveTo>
                  <a:pt x="0" y="0"/>
                </a:moveTo>
                <a:lnTo>
                  <a:pt x="3591613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  <a:effectLst/>
        </p:spPr>
        <p:txBody>
          <a:bodyPr tIns="0" bIns="396000" anchor="b" anchorCtr="0">
            <a:normAutofit/>
          </a:bodyPr>
          <a:lstStyle>
            <a:lvl1pPr algn="r">
              <a:defRPr sz="9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01</a:t>
            </a:r>
            <a:endParaRPr lang="en-GB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CE3EBF-845A-4679-AC79-706F41CBBB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3359" y="5351097"/>
            <a:ext cx="4791075" cy="808404"/>
          </a:xfrm>
          <a:prstGeom prst="rect">
            <a:avLst/>
          </a:prstGeom>
        </p:spPr>
        <p:txBody>
          <a:bodyPr lIns="72000" tIns="36000" rIns="72000" bIns="36000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r">
              <a:buNone/>
              <a:defRPr>
                <a:solidFill>
                  <a:schemeClr val="tx1"/>
                </a:solidFill>
              </a:defRPr>
            </a:lvl2pPr>
            <a:lvl3pPr marL="914400" indent="0" algn="r">
              <a:buNone/>
              <a:defRPr>
                <a:solidFill>
                  <a:schemeClr val="tx1"/>
                </a:solidFill>
              </a:defRPr>
            </a:lvl3pPr>
            <a:lvl4pPr marL="1371600" indent="0" algn="r">
              <a:buNone/>
              <a:defRPr>
                <a:solidFill>
                  <a:schemeClr val="tx1"/>
                </a:solidFill>
              </a:defRPr>
            </a:lvl4pPr>
            <a:lvl5pPr marL="1828800" indent="0" algn="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</a:t>
            </a:r>
            <a:r>
              <a:rPr lang="da-DK" dirty="0" err="1"/>
              <a:t>chapter</a:t>
            </a:r>
            <a:r>
              <a:rPr lang="da-DK" dirty="0"/>
              <a:t> </a:t>
            </a:r>
            <a:r>
              <a:rPr lang="da-DK" dirty="0" err="1"/>
              <a:t>text</a:t>
            </a:r>
            <a:r>
              <a:rPr lang="da-DK" dirty="0"/>
              <a:t> </a:t>
            </a:r>
          </a:p>
        </p:txBody>
      </p:sp>
      <p:sp>
        <p:nvSpPr>
          <p:cNvPr id="3" name="Date Placeholder 2" hidden="1"/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F6FCC7-0B3D-49C7-8ADF-C39654C9B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550" y="1440000"/>
            <a:ext cx="6840000" cy="7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79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BF64466-F367-40DF-8BAC-6FB3B331E8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19421ED-E398-409B-84BF-1D7C32EC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D956E29-1BC4-45C0-8DA6-E93C4087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90" y="6375818"/>
            <a:ext cx="511868" cy="365125"/>
          </a:xfrm>
        </p:spPr>
        <p:txBody>
          <a:bodyPr/>
          <a:lstStyle/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5513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act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1D69198-452E-4A16-BA0F-DA0C681DA6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70352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8" progId="TCLayout.ActiveDocument.1">
                  <p:embed/>
                </p:oleObj>
              </mc:Choice>
              <mc:Fallback>
                <p:oleObj name="think-cell Slide" r:id="rId3" imgW="359" imgH="35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1D69198-452E-4A16-BA0F-DA0C681DA6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719421ED-E398-409B-84BF-1D7C32EC7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D4D02CCD-754C-485C-A11B-E3D7545F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044FC66-9F4B-45CC-9ACC-4FD8A77270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7A1FDB-D80D-499E-9847-704F166F368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8150" y="176400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7FE5E57D-CA99-4A62-90B5-399E760F706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6593" y="3294751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13528FE-2D0F-4594-81EC-A33B658B87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8150" y="482579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84964C0D-ED6D-450B-A222-39167CC9C56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70638" y="176400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2F21E808-CB4B-46D3-8384-F2985B649CF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69081" y="3294751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5988548A-34E5-4B1E-846F-E6EFFEA2CC5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69081" y="4825790"/>
            <a:ext cx="756000" cy="756000"/>
          </a:xfrm>
        </p:spPr>
        <p:txBody>
          <a:bodyPr wrap="none" lIns="0" tIns="612000" rIns="0">
            <a:norm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</a:lstStyle>
          <a:p>
            <a:r>
              <a:rPr lang="en-US" dirty="0"/>
              <a:t>Insert icon. </a:t>
            </a:r>
            <a:br>
              <a:rPr lang="en-US" dirty="0"/>
            </a:br>
            <a:r>
              <a:rPr lang="en-US" dirty="0"/>
              <a:t>Use Crop/Fit.  </a:t>
            </a:r>
            <a:br>
              <a:rPr lang="en-US" dirty="0"/>
            </a:br>
            <a:r>
              <a:rPr lang="en-US" dirty="0"/>
              <a:t>Left align with </a:t>
            </a:r>
            <a:br>
              <a:rPr lang="en-US" dirty="0"/>
            </a:br>
            <a:r>
              <a:rPr lang="en-US" dirty="0"/>
              <a:t>Subtitle 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F410AC-9BD6-4F9A-A2CE-355F84B97C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95162" y="1763712"/>
            <a:ext cx="4500000" cy="133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A713E59-1747-4F11-84B1-535B75DEEF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95162" y="3294751"/>
            <a:ext cx="4500000" cy="133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39BDACB-DE68-479E-B621-BDEDCA889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5162" y="4825790"/>
            <a:ext cx="4499999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8CA7D1D-7EF5-4891-888B-935F28867BA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2600" y="1763712"/>
            <a:ext cx="4500000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4A69F13-32AF-4F39-AC25-C1AE9BB10C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32600" y="3294751"/>
            <a:ext cx="4500000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251C952-8A33-49CF-9AAD-6FCF6D1BB0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32600" y="4825790"/>
            <a:ext cx="4500000" cy="1332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DD2BA-B706-4B3B-8D63-4B1BAEAF2D3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338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11">
          <p15:clr>
            <a:srgbClr val="A4A3A4"/>
          </p15:clr>
        </p15:guide>
        <p15:guide id="2" pos="3716">
          <p15:clr>
            <a:srgbClr val="A4A3A4"/>
          </p15:clr>
        </p15:guide>
        <p15:guide id="3" pos="401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A9B90C-7BC0-4FB7-9360-47D5BE4787E5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008606-37EB-42EF-8D91-B8BA41737358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8EEF2-F6F0-4392-9B4F-679635295F8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C0EAD1-45A5-4F30-B47D-F5B98B70DCFC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A03142-9AF7-426C-B896-42F262714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000" y="425450"/>
            <a:ext cx="5040000" cy="85984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Add icon for illustration</a:t>
            </a:r>
            <a:endParaRPr lang="da-DK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CFF17A-8745-4131-80D1-814733A6C1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4000" y="425450"/>
            <a:ext cx="5040000" cy="2578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4E20B2-841C-4FB9-A8A0-913B9ED0B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000" y="3854450"/>
            <a:ext cx="5040000" cy="25781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5"/>
                </a:solidFill>
                <a:latin typeface="+mn-lt"/>
              </a:defRPr>
            </a:lvl2pPr>
            <a:lvl3pPr>
              <a:defRPr b="1">
                <a:solidFill>
                  <a:schemeClr val="accent5"/>
                </a:solidFill>
                <a:latin typeface="+mn-lt"/>
              </a:defRPr>
            </a:lvl3pPr>
            <a:lvl4pPr>
              <a:defRPr b="1">
                <a:solidFill>
                  <a:schemeClr val="accent5"/>
                </a:solidFill>
                <a:latin typeface="+mn-lt"/>
              </a:defRPr>
            </a:lvl4pPr>
            <a:lvl5pPr>
              <a:defRPr b="1">
                <a:solidFill>
                  <a:schemeClr val="accent5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endParaRPr lang="en-US" dirty="0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3E6EA14F-0168-4FFE-9AE8-ED3133679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4000" y="3873358"/>
            <a:ext cx="5040000" cy="859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Add icon for illustration</a:t>
            </a:r>
            <a:endParaRPr lang="da-DK" dirty="0"/>
          </a:p>
        </p:txBody>
      </p:sp>
      <p:sp>
        <p:nvSpPr>
          <p:cNvPr id="3" name="Date Placeholder 2" hidden="1"/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763289C-9708-4506-9CC7-3B98B96B8FE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28000" y="1534023"/>
            <a:ext cx="1080000" cy="1080000"/>
          </a:xfrm>
        </p:spPr>
        <p:txBody>
          <a:bodyPr wrap="none" lIns="0" tIns="1260000" rIns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icon. Use Crop/Fit. Left align with text above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E939C39-BEBD-4340-BA07-06BD7F4DE82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24000" y="5039602"/>
            <a:ext cx="1080000" cy="1080000"/>
          </a:xfrm>
        </p:spPr>
        <p:txBody>
          <a:bodyPr wrap="none" lIns="0" tIns="1260000" rIns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icon. Use Crop/Fit. Left align with text above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5317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me jour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23A00839-FB20-42CA-A14D-C7B380E18C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0" name="Freeform: Shape 7431">
            <a:extLst>
              <a:ext uri="{FF2B5EF4-FFF2-40B4-BE49-F238E27FC236}">
                <a16:creationId xmlns:a16="http://schemas.microsoft.com/office/drawing/2014/main" id="{1954DBDB-8065-4224-B809-19548EB3D126}"/>
              </a:ext>
            </a:extLst>
          </p:cNvPr>
          <p:cNvSpPr/>
          <p:nvPr/>
        </p:nvSpPr>
        <p:spPr>
          <a:xfrm>
            <a:off x="3589422" y="2289826"/>
            <a:ext cx="5017763" cy="953908"/>
          </a:xfrm>
          <a:custGeom>
            <a:avLst/>
            <a:gdLst>
              <a:gd name="connsiteX0" fmla="*/ 10816 w 13304"/>
              <a:gd name="connsiteY0" fmla="*/ 0 h 10000"/>
              <a:gd name="connsiteX1" fmla="*/ 3304 w 13304"/>
              <a:gd name="connsiteY1" fmla="*/ 0 h 10000"/>
              <a:gd name="connsiteX2" fmla="*/ 4173 w 13304"/>
              <a:gd name="connsiteY2" fmla="*/ 3444 h 10000"/>
              <a:gd name="connsiteX3" fmla="*/ 0 w 13304"/>
              <a:gd name="connsiteY3" fmla="*/ 6889 h 10000"/>
              <a:gd name="connsiteX4" fmla="*/ 8378 w 13304"/>
              <a:gd name="connsiteY4" fmla="*/ 6889 h 10000"/>
              <a:gd name="connsiteX5" fmla="*/ 10781 w 13304"/>
              <a:gd name="connsiteY5" fmla="*/ 6889 h 10000"/>
              <a:gd name="connsiteX6" fmla="*/ 11559 w 13304"/>
              <a:gd name="connsiteY6" fmla="*/ 10000 h 10000"/>
              <a:gd name="connsiteX7" fmla="*/ 13304 w 13304"/>
              <a:gd name="connsiteY7" fmla="*/ 10000 h 10000"/>
              <a:gd name="connsiteX8" fmla="*/ 10816 w 13304"/>
              <a:gd name="connsiteY8" fmla="*/ 0 h 10000"/>
              <a:gd name="connsiteX0" fmla="*/ 10816 w 13304"/>
              <a:gd name="connsiteY0" fmla="*/ 50 h 10050"/>
              <a:gd name="connsiteX1" fmla="*/ 113 w 13304"/>
              <a:gd name="connsiteY1" fmla="*/ 0 h 10050"/>
              <a:gd name="connsiteX2" fmla="*/ 4173 w 13304"/>
              <a:gd name="connsiteY2" fmla="*/ 3494 h 10050"/>
              <a:gd name="connsiteX3" fmla="*/ 0 w 13304"/>
              <a:gd name="connsiteY3" fmla="*/ 6939 h 10050"/>
              <a:gd name="connsiteX4" fmla="*/ 8378 w 13304"/>
              <a:gd name="connsiteY4" fmla="*/ 6939 h 10050"/>
              <a:gd name="connsiteX5" fmla="*/ 10781 w 13304"/>
              <a:gd name="connsiteY5" fmla="*/ 6939 h 10050"/>
              <a:gd name="connsiteX6" fmla="*/ 11559 w 13304"/>
              <a:gd name="connsiteY6" fmla="*/ 10050 h 10050"/>
              <a:gd name="connsiteX7" fmla="*/ 13304 w 13304"/>
              <a:gd name="connsiteY7" fmla="*/ 10050 h 10050"/>
              <a:gd name="connsiteX8" fmla="*/ 10816 w 13304"/>
              <a:gd name="connsiteY8" fmla="*/ 50 h 10050"/>
              <a:gd name="connsiteX0" fmla="*/ 10816 w 13304"/>
              <a:gd name="connsiteY0" fmla="*/ 50 h 10050"/>
              <a:gd name="connsiteX1" fmla="*/ 113 w 13304"/>
              <a:gd name="connsiteY1" fmla="*/ 0 h 10050"/>
              <a:gd name="connsiteX2" fmla="*/ 919 w 13304"/>
              <a:gd name="connsiteY2" fmla="*/ 3444 h 10050"/>
              <a:gd name="connsiteX3" fmla="*/ 0 w 13304"/>
              <a:gd name="connsiteY3" fmla="*/ 6939 h 10050"/>
              <a:gd name="connsiteX4" fmla="*/ 8378 w 13304"/>
              <a:gd name="connsiteY4" fmla="*/ 6939 h 10050"/>
              <a:gd name="connsiteX5" fmla="*/ 10781 w 13304"/>
              <a:gd name="connsiteY5" fmla="*/ 6939 h 10050"/>
              <a:gd name="connsiteX6" fmla="*/ 11559 w 13304"/>
              <a:gd name="connsiteY6" fmla="*/ 10050 h 10050"/>
              <a:gd name="connsiteX7" fmla="*/ 13304 w 13304"/>
              <a:gd name="connsiteY7" fmla="*/ 10050 h 10050"/>
              <a:gd name="connsiteX8" fmla="*/ 10816 w 13304"/>
              <a:gd name="connsiteY8" fmla="*/ 50 h 10050"/>
              <a:gd name="connsiteX0" fmla="*/ 10816 w 13304"/>
              <a:gd name="connsiteY0" fmla="*/ 0 h 10000"/>
              <a:gd name="connsiteX1" fmla="*/ 63 w 13304"/>
              <a:gd name="connsiteY1" fmla="*/ 0 h 10000"/>
              <a:gd name="connsiteX2" fmla="*/ 919 w 13304"/>
              <a:gd name="connsiteY2" fmla="*/ 3394 h 10000"/>
              <a:gd name="connsiteX3" fmla="*/ 0 w 13304"/>
              <a:gd name="connsiteY3" fmla="*/ 6889 h 10000"/>
              <a:gd name="connsiteX4" fmla="*/ 8378 w 13304"/>
              <a:gd name="connsiteY4" fmla="*/ 6889 h 10000"/>
              <a:gd name="connsiteX5" fmla="*/ 10781 w 13304"/>
              <a:gd name="connsiteY5" fmla="*/ 6889 h 10000"/>
              <a:gd name="connsiteX6" fmla="*/ 11559 w 13304"/>
              <a:gd name="connsiteY6" fmla="*/ 10000 h 10000"/>
              <a:gd name="connsiteX7" fmla="*/ 13304 w 13304"/>
              <a:gd name="connsiteY7" fmla="*/ 10000 h 10000"/>
              <a:gd name="connsiteX8" fmla="*/ 10816 w 13304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04" h="10000">
                <a:moveTo>
                  <a:pt x="10816" y="0"/>
                </a:moveTo>
                <a:lnTo>
                  <a:pt x="63" y="0"/>
                </a:lnTo>
                <a:lnTo>
                  <a:pt x="919" y="3394"/>
                </a:lnTo>
                <a:lnTo>
                  <a:pt x="0" y="6889"/>
                </a:lnTo>
                <a:lnTo>
                  <a:pt x="8378" y="6889"/>
                </a:lnTo>
                <a:lnTo>
                  <a:pt x="10781" y="6889"/>
                </a:lnTo>
                <a:cubicBezTo>
                  <a:pt x="11216" y="6917"/>
                  <a:pt x="11559" y="8306"/>
                  <a:pt x="11559" y="10000"/>
                </a:cubicBezTo>
                <a:lnTo>
                  <a:pt x="13304" y="10000"/>
                </a:lnTo>
                <a:cubicBezTo>
                  <a:pt x="13304" y="4528"/>
                  <a:pt x="12190" y="56"/>
                  <a:pt x="10816" y="0"/>
                </a:cubicBezTo>
                <a:close/>
              </a:path>
            </a:pathLst>
          </a:custGeom>
          <a:solidFill>
            <a:schemeClr val="bg2">
              <a:alpha val="55686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Freeform: Shape 7432">
            <a:extLst>
              <a:ext uri="{FF2B5EF4-FFF2-40B4-BE49-F238E27FC236}">
                <a16:creationId xmlns:a16="http://schemas.microsoft.com/office/drawing/2014/main" id="{163A1AE6-7163-4E61-B438-D7538E3D291D}"/>
              </a:ext>
            </a:extLst>
          </p:cNvPr>
          <p:cNvSpPr/>
          <p:nvPr/>
        </p:nvSpPr>
        <p:spPr>
          <a:xfrm>
            <a:off x="1828932" y="2290839"/>
            <a:ext cx="1752312" cy="6560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0" h="248">
                <a:moveTo>
                  <a:pt x="660" y="124"/>
                </a:moveTo>
                <a:lnTo>
                  <a:pt x="536" y="0"/>
                </a:lnTo>
                <a:lnTo>
                  <a:pt x="0" y="0"/>
                </a:lnTo>
                <a:lnTo>
                  <a:pt x="124" y="124"/>
                </a:lnTo>
                <a:lnTo>
                  <a:pt x="0" y="248"/>
                </a:lnTo>
                <a:lnTo>
                  <a:pt x="536" y="248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Freeform: Shape 7433">
            <a:extLst>
              <a:ext uri="{FF2B5EF4-FFF2-40B4-BE49-F238E27FC236}">
                <a16:creationId xmlns:a16="http://schemas.microsoft.com/office/drawing/2014/main" id="{49585EA3-0E22-422D-8464-2588246E6110}"/>
              </a:ext>
            </a:extLst>
          </p:cNvPr>
          <p:cNvSpPr/>
          <p:nvPr/>
        </p:nvSpPr>
        <p:spPr>
          <a:xfrm>
            <a:off x="3340328" y="2289826"/>
            <a:ext cx="478888" cy="65605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1" h="248">
                <a:moveTo>
                  <a:pt x="181" y="124"/>
                </a:moveTo>
                <a:lnTo>
                  <a:pt x="57" y="0"/>
                </a:lnTo>
                <a:lnTo>
                  <a:pt x="0" y="0"/>
                </a:lnTo>
                <a:lnTo>
                  <a:pt x="125" y="124"/>
                </a:lnTo>
                <a:lnTo>
                  <a:pt x="0" y="248"/>
                </a:lnTo>
                <a:lnTo>
                  <a:pt x="57" y="24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Freeform: Shape 7434">
            <a:extLst>
              <a:ext uri="{FF2B5EF4-FFF2-40B4-BE49-F238E27FC236}">
                <a16:creationId xmlns:a16="http://schemas.microsoft.com/office/drawing/2014/main" id="{83D91EAF-1DCE-46BF-B2EA-D3E993E5800E}"/>
              </a:ext>
            </a:extLst>
          </p:cNvPr>
          <p:cNvSpPr/>
          <p:nvPr/>
        </p:nvSpPr>
        <p:spPr>
          <a:xfrm>
            <a:off x="8095399" y="4795672"/>
            <a:ext cx="468056" cy="65914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7" h="249">
                <a:moveTo>
                  <a:pt x="53" y="0"/>
                </a:moveTo>
                <a:lnTo>
                  <a:pt x="0" y="0"/>
                </a:lnTo>
                <a:lnTo>
                  <a:pt x="124" y="124"/>
                </a:lnTo>
                <a:lnTo>
                  <a:pt x="0" y="249"/>
                </a:lnTo>
                <a:lnTo>
                  <a:pt x="53" y="249"/>
                </a:lnTo>
                <a:lnTo>
                  <a:pt x="177" y="12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Freeform: Shape 7435">
            <a:extLst>
              <a:ext uri="{FF2B5EF4-FFF2-40B4-BE49-F238E27FC236}">
                <a16:creationId xmlns:a16="http://schemas.microsoft.com/office/drawing/2014/main" id="{DE934865-3D90-4A87-8545-42420C2D9948}"/>
              </a:ext>
            </a:extLst>
          </p:cNvPr>
          <p:cNvSpPr/>
          <p:nvPr/>
        </p:nvSpPr>
        <p:spPr>
          <a:xfrm>
            <a:off x="2941354" y="3243734"/>
            <a:ext cx="5660007" cy="125408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30" h="473">
                <a:moveTo>
                  <a:pt x="2130" y="0"/>
                </a:moveTo>
                <a:lnTo>
                  <a:pt x="1881" y="0"/>
                </a:lnTo>
                <a:cubicBezTo>
                  <a:pt x="1881" y="62"/>
                  <a:pt x="1832" y="112"/>
                  <a:pt x="1770" y="112"/>
                </a:cubicBezTo>
                <a:lnTo>
                  <a:pt x="1427" y="112"/>
                </a:lnTo>
                <a:lnTo>
                  <a:pt x="360" y="112"/>
                </a:lnTo>
                <a:lnTo>
                  <a:pt x="352" y="112"/>
                </a:lnTo>
                <a:lnTo>
                  <a:pt x="352" y="113"/>
                </a:lnTo>
                <a:cubicBezTo>
                  <a:pt x="157" y="117"/>
                  <a:pt x="0" y="277"/>
                  <a:pt x="0" y="473"/>
                </a:cubicBezTo>
                <a:lnTo>
                  <a:pt x="248" y="473"/>
                </a:lnTo>
                <a:cubicBezTo>
                  <a:pt x="248" y="411"/>
                  <a:pt x="298" y="361"/>
                  <a:pt x="360" y="361"/>
                </a:cubicBezTo>
                <a:lnTo>
                  <a:pt x="703" y="361"/>
                </a:lnTo>
                <a:lnTo>
                  <a:pt x="1770" y="361"/>
                </a:lnTo>
                <a:cubicBezTo>
                  <a:pt x="1969" y="361"/>
                  <a:pt x="2130" y="199"/>
                  <a:pt x="2130" y="0"/>
                </a:cubicBezTo>
                <a:close/>
              </a:path>
            </a:pathLst>
          </a:custGeom>
          <a:solidFill>
            <a:schemeClr val="bg2">
              <a:alpha val="55686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Freeform: Shape 7436">
            <a:extLst>
              <a:ext uri="{FF2B5EF4-FFF2-40B4-BE49-F238E27FC236}">
                <a16:creationId xmlns:a16="http://schemas.microsoft.com/office/drawing/2014/main" id="{2A8F5714-E4D5-4865-ACC8-10BEADD88251}"/>
              </a:ext>
            </a:extLst>
          </p:cNvPr>
          <p:cNvSpPr/>
          <p:nvPr/>
        </p:nvSpPr>
        <p:spPr>
          <a:xfrm>
            <a:off x="2940267" y="4497817"/>
            <a:ext cx="5375305" cy="95700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23" h="361">
                <a:moveTo>
                  <a:pt x="1899" y="112"/>
                </a:moveTo>
                <a:lnTo>
                  <a:pt x="703" y="112"/>
                </a:lnTo>
                <a:lnTo>
                  <a:pt x="365" y="112"/>
                </a:lnTo>
                <a:lnTo>
                  <a:pt x="360" y="112"/>
                </a:lnTo>
                <a:cubicBezTo>
                  <a:pt x="298" y="112"/>
                  <a:pt x="248" y="62"/>
                  <a:pt x="248" y="0"/>
                </a:cubicBezTo>
                <a:lnTo>
                  <a:pt x="0" y="0"/>
                </a:lnTo>
                <a:cubicBezTo>
                  <a:pt x="0" y="199"/>
                  <a:pt x="161" y="361"/>
                  <a:pt x="360" y="361"/>
                </a:cubicBezTo>
                <a:cubicBezTo>
                  <a:pt x="362" y="361"/>
                  <a:pt x="364" y="360"/>
                  <a:pt x="365" y="360"/>
                </a:cubicBezTo>
                <a:lnTo>
                  <a:pt x="365" y="361"/>
                </a:lnTo>
                <a:lnTo>
                  <a:pt x="1899" y="361"/>
                </a:lnTo>
                <a:lnTo>
                  <a:pt x="2023" y="236"/>
                </a:lnTo>
                <a:close/>
              </a:path>
            </a:pathLst>
          </a:custGeom>
          <a:solidFill>
            <a:schemeClr val="bg2">
              <a:alpha val="55686"/>
            </a:schemeClr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1" compatLnSpc="0"/>
          <a:lstStyle/>
          <a:p>
            <a:pPr defTabSz="1828434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F1A13-94A3-4965-BF53-47EA7D7DA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63013" y="2286732"/>
            <a:ext cx="1000588" cy="658627"/>
          </a:xfrm>
          <a:prstGeom prst="rect">
            <a:avLst/>
          </a:prstGeom>
        </p:spPr>
        <p:txBody>
          <a:bodyPr lIns="0" tIns="72000" rIns="0" bIns="720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F2C5D21-9E46-4D38-A03E-22CFCF181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1361" y="4768777"/>
            <a:ext cx="2208325" cy="1887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800"/>
              </a:lnSpc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292DCBC-07FD-4465-94D4-ADF57C0A29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01361" y="4987896"/>
            <a:ext cx="2208325" cy="10455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0630EBE-9039-4521-9E1F-C84C23ACC1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3246" y="4300114"/>
            <a:ext cx="1438275" cy="650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>
              <a:defRPr/>
            </a:lvl5pPr>
          </a:lstStyle>
          <a:p>
            <a:pPr lvl="0"/>
            <a:r>
              <a:rPr lang="da-DK" dirty="0"/>
              <a:t>35%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24F54025-0825-4A2D-BBF9-2B05CBE411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5399" y="2953781"/>
            <a:ext cx="1438275" cy="650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60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>
              <a:defRPr/>
            </a:lvl5pPr>
          </a:lstStyle>
          <a:p>
            <a:pPr lvl="0"/>
            <a:r>
              <a:rPr lang="da-DK" dirty="0"/>
              <a:t>35%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AF8CE11-293C-42C9-97D0-D448CBF3EF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9970" y="1803420"/>
            <a:ext cx="2137221" cy="3698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987F7F5-68C3-4D38-AA24-8282756AB2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45387" y="3060982"/>
            <a:ext cx="2137221" cy="3698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452DEAA-C428-4391-98C5-14016843BC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9970" y="4313985"/>
            <a:ext cx="2137221" cy="3698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  <a:endParaRPr lang="da-DK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F53822-CDD6-4063-8132-19DCE17409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42771" y="4794659"/>
            <a:ext cx="3771620" cy="657066"/>
          </a:xfrm>
          <a:prstGeom prst="rect">
            <a:avLst/>
          </a:prstGeom>
        </p:spPr>
        <p:txBody>
          <a:bodyPr lIns="0" tIns="108000" rIns="0" bIns="108000" anchor="t">
            <a:noAutofit/>
          </a:bodyPr>
          <a:lstStyle>
            <a:lvl1pPr marL="0" indent="0" algn="ctr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D90B23A-71D3-4CD4-827D-65A236B063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28189" y="2288293"/>
            <a:ext cx="3771619" cy="657066"/>
          </a:xfrm>
          <a:prstGeom prst="rect">
            <a:avLst/>
          </a:prstGeom>
        </p:spPr>
        <p:txBody>
          <a:bodyPr lIns="0" tIns="108000" rIns="0" bIns="108000" anchor="t">
            <a:noAutofit/>
          </a:bodyPr>
          <a:lstStyle>
            <a:lvl1pPr marL="0" indent="0" algn="ctr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6B2D7C-9DE2-4C43-9EB8-24E8FE97518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28189" y="3541262"/>
            <a:ext cx="3771620" cy="657066"/>
          </a:xfrm>
          <a:prstGeom prst="rect">
            <a:avLst/>
          </a:prstGeom>
        </p:spPr>
        <p:txBody>
          <a:bodyPr lIns="0" tIns="108000" rIns="0" bIns="108000" anchor="t">
            <a:noAutofit/>
          </a:bodyPr>
          <a:lstStyle>
            <a:lvl1pPr marL="0" indent="0" algn="ctr">
              <a:lnSpc>
                <a:spcPts val="8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2BEFA90D-D6E4-4EDC-922E-B12E9CF6A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15C7A406-EEAE-45A0-B148-EFB6F249F59E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02B2F7F1-05EF-4074-9D69-78BA224E3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983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BE981E9-87B2-40BB-8449-60F93DCE7B08}"/>
              </a:ext>
            </a:extLst>
          </p:cNvPr>
          <p:cNvCxnSpPr/>
          <p:nvPr/>
        </p:nvCxnSpPr>
        <p:spPr>
          <a:xfrm>
            <a:off x="9796571" y="3279611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C72E3A-91CF-4BD5-9AA5-E94DAAA667BA}"/>
              </a:ext>
            </a:extLst>
          </p:cNvPr>
          <p:cNvCxnSpPr/>
          <p:nvPr/>
        </p:nvCxnSpPr>
        <p:spPr>
          <a:xfrm>
            <a:off x="3596961" y="3276292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14046B0-37D6-45D0-A3E3-271C678D5723}"/>
              </a:ext>
            </a:extLst>
          </p:cNvPr>
          <p:cNvCxnSpPr/>
          <p:nvPr/>
        </p:nvCxnSpPr>
        <p:spPr>
          <a:xfrm>
            <a:off x="5143253" y="3499708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04EA8B-078F-44DE-BACB-05D12AD13DBE}"/>
              </a:ext>
            </a:extLst>
          </p:cNvPr>
          <p:cNvCxnSpPr/>
          <p:nvPr/>
        </p:nvCxnSpPr>
        <p:spPr>
          <a:xfrm>
            <a:off x="6689545" y="3276292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CE11864-AD98-4C67-88BB-1802ED063728}"/>
              </a:ext>
            </a:extLst>
          </p:cNvPr>
          <p:cNvCxnSpPr/>
          <p:nvPr/>
        </p:nvCxnSpPr>
        <p:spPr>
          <a:xfrm>
            <a:off x="8258295" y="3512242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7B4C17-FF4A-4A40-8D35-A5E54F42CC52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2049741" y="3488395"/>
            <a:ext cx="1573" cy="695248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3A00839-FB20-42CA-A14D-C7B380E18C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37" name="Shape 978">
            <a:extLst>
              <a:ext uri="{FF2B5EF4-FFF2-40B4-BE49-F238E27FC236}">
                <a16:creationId xmlns:a16="http://schemas.microsoft.com/office/drawing/2014/main" id="{11F35FA9-2F8A-42A5-96A9-784D2A81EBF3}"/>
              </a:ext>
            </a:extLst>
          </p:cNvPr>
          <p:cNvSpPr/>
          <p:nvPr/>
        </p:nvSpPr>
        <p:spPr>
          <a:xfrm>
            <a:off x="18263508" y="6680560"/>
            <a:ext cx="1840627" cy="184062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lIns="182778" tIns="91364" rIns="182778" bIns="91364" anchor="ctr" anchorCtr="0">
            <a:noAutofit/>
          </a:bodyPr>
          <a:lstStyle/>
          <a:p>
            <a:pPr algn="ctr"/>
            <a:endParaRPr sz="71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985">
            <a:extLst>
              <a:ext uri="{FF2B5EF4-FFF2-40B4-BE49-F238E27FC236}">
                <a16:creationId xmlns:a16="http://schemas.microsoft.com/office/drawing/2014/main" id="{BE2C25E0-D6F4-4E65-8C4C-167BE5E48FB8}"/>
              </a:ext>
            </a:extLst>
          </p:cNvPr>
          <p:cNvSpPr txBox="1"/>
          <p:nvPr/>
        </p:nvSpPr>
        <p:spPr>
          <a:xfrm>
            <a:off x="18757036" y="6807059"/>
            <a:ext cx="1344848" cy="709025"/>
          </a:xfrm>
          <a:prstGeom prst="rect">
            <a:avLst/>
          </a:prstGeom>
          <a:noFill/>
          <a:ln>
            <a:noFill/>
          </a:ln>
        </p:spPr>
        <p:txBody>
          <a:bodyPr lIns="487510" tIns="243754" rIns="487510" bIns="243754" anchor="ctr" anchorCtr="0">
            <a:noAutofit/>
          </a:bodyPr>
          <a:lstStyle/>
          <a:p>
            <a:pPr algn="ctr">
              <a:buSzPct val="25000"/>
            </a:pPr>
            <a:r>
              <a:rPr lang="en-US" sz="5400" dirty="0">
                <a:latin typeface="Lato" charset="0"/>
                <a:ea typeface="Lato" charset="0"/>
                <a:cs typeface="Lato" charset="0"/>
                <a:sym typeface="Roboto"/>
              </a:rPr>
              <a:t>95%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00444D-7C2B-4B25-A710-D9219F9139FC}"/>
              </a:ext>
            </a:extLst>
          </p:cNvPr>
          <p:cNvGrpSpPr/>
          <p:nvPr/>
        </p:nvGrpSpPr>
        <p:grpSpPr>
          <a:xfrm>
            <a:off x="2049741" y="3699702"/>
            <a:ext cx="7757982" cy="0"/>
            <a:chOff x="1429030" y="4482059"/>
            <a:chExt cx="7757982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8635DB-6207-4C84-8660-5061659B259F}"/>
                </a:ext>
              </a:extLst>
            </p:cNvPr>
            <p:cNvCxnSpPr/>
            <p:nvPr/>
          </p:nvCxnSpPr>
          <p:spPr>
            <a:xfrm>
              <a:off x="7641506" y="4482059"/>
              <a:ext cx="1545506" cy="0"/>
            </a:xfrm>
            <a:prstGeom prst="line">
              <a:avLst/>
            </a:prstGeom>
            <a:ln w="47625">
              <a:solidFill>
                <a:schemeClr val="accent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B739FF1-5712-4DB0-8430-BA8D0DC596BB}"/>
                </a:ext>
              </a:extLst>
            </p:cNvPr>
            <p:cNvCxnSpPr/>
            <p:nvPr/>
          </p:nvCxnSpPr>
          <p:spPr>
            <a:xfrm>
              <a:off x="6096000" y="4482059"/>
              <a:ext cx="1545506" cy="0"/>
            </a:xfrm>
            <a:prstGeom prst="line">
              <a:avLst/>
            </a:prstGeom>
            <a:ln w="47625">
              <a:solidFill>
                <a:schemeClr val="accent4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8E77A8-BB88-4670-8248-0969F3FD3213}"/>
                </a:ext>
              </a:extLst>
            </p:cNvPr>
            <p:cNvCxnSpPr/>
            <p:nvPr/>
          </p:nvCxnSpPr>
          <p:spPr>
            <a:xfrm>
              <a:off x="4520042" y="4482059"/>
              <a:ext cx="1545506" cy="0"/>
            </a:xfrm>
            <a:prstGeom prst="line">
              <a:avLst/>
            </a:prstGeom>
            <a:ln w="47625">
              <a:solidFill>
                <a:schemeClr val="accent3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BA6C91D-9FE3-4788-8EE7-CCA555B1EEC4}"/>
                </a:ext>
              </a:extLst>
            </p:cNvPr>
            <p:cNvCxnSpPr/>
            <p:nvPr/>
          </p:nvCxnSpPr>
          <p:spPr>
            <a:xfrm>
              <a:off x="2974536" y="4482059"/>
              <a:ext cx="1545506" cy="0"/>
            </a:xfrm>
            <a:prstGeom prst="line">
              <a:avLst/>
            </a:prstGeom>
            <a:ln w="47625">
              <a:solidFill>
                <a:schemeClr val="accent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DC9CA4D-D057-4476-B2A0-13C4821579CD}"/>
                </a:ext>
              </a:extLst>
            </p:cNvPr>
            <p:cNvCxnSpPr/>
            <p:nvPr/>
          </p:nvCxnSpPr>
          <p:spPr>
            <a:xfrm>
              <a:off x="1429030" y="4482059"/>
              <a:ext cx="1545506" cy="0"/>
            </a:xfrm>
            <a:prstGeom prst="line">
              <a:avLst/>
            </a:prstGeom>
            <a:ln w="47625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844CA913-F4C1-4DB5-B995-1E0A80463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6527" y="3158709"/>
            <a:ext cx="1186427" cy="3296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YEAR</a:t>
            </a:r>
            <a:endParaRPr lang="da-DK" dirty="0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5793D357-8EF8-4CAE-805D-47972E268E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3" y="4183643"/>
            <a:ext cx="1683281" cy="172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78FDE029-30E8-47F4-BC7D-4257490F0A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9112" y="4183642"/>
            <a:ext cx="1683281" cy="172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DC029697-6EFE-456C-AC9E-EC23F4E854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6654" y="4183642"/>
            <a:ext cx="1683281" cy="172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37A66BD-B3EF-4324-913C-694CCE3518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61348" y="1659517"/>
            <a:ext cx="1683281" cy="1577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089C68E1-FA14-4AD8-B642-29AF31BF56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4618" y="1659517"/>
            <a:ext cx="1683281" cy="1577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B4ED695E-B5CC-4269-9555-EECC483EAE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6081" y="1658526"/>
            <a:ext cx="1683281" cy="1577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B6DEF11C-0D64-4853-8B03-D9D5BB02F6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02819" y="3987768"/>
            <a:ext cx="1186427" cy="359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YEAR</a:t>
            </a:r>
            <a:endParaRPr lang="da-DK" dirty="0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37C069A4-DD10-453D-BF6A-5184E83C3C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7540" y="3170023"/>
            <a:ext cx="1186427" cy="3296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lang="da-DK" sz="2000" kern="1200" dirty="0" smtClean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FE20E936-F3F5-45CE-82F2-35FC2F4EA0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8870" y="3987768"/>
            <a:ext cx="1186427" cy="35943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7625BD09-3203-4652-BD7F-CEF9F5F96F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69003" y="3170022"/>
            <a:ext cx="1186427" cy="3296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A2E283F7-DC27-453F-AB66-46C8E65B9A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4509" y="3987768"/>
            <a:ext cx="1186427" cy="35943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 sz="20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5pPr marL="1828800" indent="0">
              <a:buNone/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Verdana Pro Cond Light" panose="020B0306030504040204" pitchFamily="34" charset="0"/>
              <a:buNone/>
              <a:tabLst/>
              <a:defRPr/>
            </a:pPr>
            <a:r>
              <a:rPr lang="en-US" dirty="0"/>
              <a:t>YEAR</a:t>
            </a:r>
            <a:endParaRPr lang="da-DK" dirty="0"/>
          </a:p>
          <a:p>
            <a:pPr lvl="0"/>
            <a:endParaRPr lang="da-DK" dirty="0"/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5CD14FE5-4515-42DB-BF78-8E40B70B18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C873D042-86FC-4DD7-8659-3E8B16BC106C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2D76354-693F-4135-9AFE-6BF70C26F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956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eps/F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23A00839-FB20-42CA-A14D-C7B380E18C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454D4296-DE79-4E2A-BCC0-3ADDB1C861D0}"/>
              </a:ext>
            </a:extLst>
          </p:cNvPr>
          <p:cNvSpPr>
            <a:spLocks/>
          </p:cNvSpPr>
          <p:nvPr/>
        </p:nvSpPr>
        <p:spPr bwMode="auto">
          <a:xfrm>
            <a:off x="617937" y="4646778"/>
            <a:ext cx="2586723" cy="1559642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38" name="Freeform 2">
            <a:extLst>
              <a:ext uri="{FF2B5EF4-FFF2-40B4-BE49-F238E27FC236}">
                <a16:creationId xmlns:a16="http://schemas.microsoft.com/office/drawing/2014/main" id="{DE85CC72-31D9-4FB4-A53F-2DB99D1230B4}"/>
              </a:ext>
            </a:extLst>
          </p:cNvPr>
          <p:cNvSpPr>
            <a:spLocks/>
          </p:cNvSpPr>
          <p:nvPr/>
        </p:nvSpPr>
        <p:spPr bwMode="auto">
          <a:xfrm>
            <a:off x="2498476" y="5496594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39" name="Isosceles Triangle 13">
            <a:extLst>
              <a:ext uri="{FF2B5EF4-FFF2-40B4-BE49-F238E27FC236}">
                <a16:creationId xmlns:a16="http://schemas.microsoft.com/office/drawing/2014/main" id="{50B33FB1-08C2-4A81-8E4C-371CC068BFB7}"/>
              </a:ext>
            </a:extLst>
          </p:cNvPr>
          <p:cNvSpPr/>
          <p:nvPr/>
        </p:nvSpPr>
        <p:spPr>
          <a:xfrm>
            <a:off x="2205672" y="4349975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D77D49D3-317A-4DC3-B752-6897144AC6C1}"/>
              </a:ext>
            </a:extLst>
          </p:cNvPr>
          <p:cNvSpPr>
            <a:spLocks/>
          </p:cNvSpPr>
          <p:nvPr/>
        </p:nvSpPr>
        <p:spPr bwMode="auto">
          <a:xfrm>
            <a:off x="2498476" y="3937221"/>
            <a:ext cx="2586723" cy="1559642"/>
          </a:xfrm>
          <a:prstGeom prst="rect">
            <a:avLst/>
          </a:prstGeom>
          <a:solidFill>
            <a:schemeClr val="accent2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57" name="Freeform 2">
            <a:extLst>
              <a:ext uri="{FF2B5EF4-FFF2-40B4-BE49-F238E27FC236}">
                <a16:creationId xmlns:a16="http://schemas.microsoft.com/office/drawing/2014/main" id="{457386D2-97D5-4068-BBB2-8A17958BC3B2}"/>
              </a:ext>
            </a:extLst>
          </p:cNvPr>
          <p:cNvSpPr>
            <a:spLocks/>
          </p:cNvSpPr>
          <p:nvPr/>
        </p:nvSpPr>
        <p:spPr bwMode="auto">
          <a:xfrm>
            <a:off x="4375118" y="4777010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58" name="Isosceles Triangle 13">
            <a:extLst>
              <a:ext uri="{FF2B5EF4-FFF2-40B4-BE49-F238E27FC236}">
                <a16:creationId xmlns:a16="http://schemas.microsoft.com/office/drawing/2014/main" id="{FC1669B0-5A62-4DDF-8C43-1BFBA928F847}"/>
              </a:ext>
            </a:extLst>
          </p:cNvPr>
          <p:cNvSpPr/>
          <p:nvPr/>
        </p:nvSpPr>
        <p:spPr>
          <a:xfrm>
            <a:off x="4093482" y="3636558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4A011F1A-0FA5-4E66-925B-AFB790D1F8A2}"/>
              </a:ext>
            </a:extLst>
          </p:cNvPr>
          <p:cNvSpPr>
            <a:spLocks/>
          </p:cNvSpPr>
          <p:nvPr/>
        </p:nvSpPr>
        <p:spPr bwMode="auto">
          <a:xfrm>
            <a:off x="4379015" y="3222989"/>
            <a:ext cx="2586723" cy="1559642"/>
          </a:xfrm>
          <a:prstGeom prst="rect">
            <a:avLst/>
          </a:prstGeom>
          <a:solidFill>
            <a:schemeClr val="accent3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0" name="Freeform 2">
            <a:extLst>
              <a:ext uri="{FF2B5EF4-FFF2-40B4-BE49-F238E27FC236}">
                <a16:creationId xmlns:a16="http://schemas.microsoft.com/office/drawing/2014/main" id="{E4E6E509-A2A3-45E5-AA73-C0C342C0530D}"/>
              </a:ext>
            </a:extLst>
          </p:cNvPr>
          <p:cNvSpPr>
            <a:spLocks/>
          </p:cNvSpPr>
          <p:nvPr/>
        </p:nvSpPr>
        <p:spPr bwMode="auto">
          <a:xfrm>
            <a:off x="6255657" y="4032477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1" name="Isosceles Triangle 13">
            <a:extLst>
              <a:ext uri="{FF2B5EF4-FFF2-40B4-BE49-F238E27FC236}">
                <a16:creationId xmlns:a16="http://schemas.microsoft.com/office/drawing/2014/main" id="{FA6BC49C-CE66-4EDE-B634-BAFD9BCD9C06}"/>
              </a:ext>
            </a:extLst>
          </p:cNvPr>
          <p:cNvSpPr/>
          <p:nvPr/>
        </p:nvSpPr>
        <p:spPr>
          <a:xfrm>
            <a:off x="5952244" y="2924297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D5ED9D00-3D77-4343-BFE3-D2844651DD47}"/>
              </a:ext>
            </a:extLst>
          </p:cNvPr>
          <p:cNvSpPr>
            <a:spLocks/>
          </p:cNvSpPr>
          <p:nvPr/>
        </p:nvSpPr>
        <p:spPr bwMode="auto">
          <a:xfrm>
            <a:off x="6259554" y="2482419"/>
            <a:ext cx="2586723" cy="1559642"/>
          </a:xfrm>
          <a:prstGeom prst="rect">
            <a:avLst/>
          </a:prstGeom>
          <a:solidFill>
            <a:schemeClr val="accent3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3" name="AutoShape 13">
            <a:extLst>
              <a:ext uri="{FF2B5EF4-FFF2-40B4-BE49-F238E27FC236}">
                <a16:creationId xmlns:a16="http://schemas.microsoft.com/office/drawing/2014/main" id="{B3F45C16-B4A2-444F-86A8-C0446007E780}"/>
              </a:ext>
            </a:extLst>
          </p:cNvPr>
          <p:cNvSpPr>
            <a:spLocks/>
          </p:cNvSpPr>
          <p:nvPr/>
        </p:nvSpPr>
        <p:spPr bwMode="auto">
          <a:xfrm>
            <a:off x="8136196" y="1441691"/>
            <a:ext cx="3207731" cy="2233956"/>
          </a:xfrm>
          <a:prstGeom prst="rightArrow">
            <a:avLst>
              <a:gd name="adj1" fmla="val 69463"/>
              <a:gd name="adj2" fmla="val 28319"/>
            </a:avLst>
          </a:prstGeom>
          <a:solidFill>
            <a:schemeClr val="accent5"/>
          </a:solidFill>
          <a:ln w="254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4" name="Freeform 2">
            <a:extLst>
              <a:ext uri="{FF2B5EF4-FFF2-40B4-BE49-F238E27FC236}">
                <a16:creationId xmlns:a16="http://schemas.microsoft.com/office/drawing/2014/main" id="{028F1D75-2FD6-494E-8261-197AC4C45522}"/>
              </a:ext>
            </a:extLst>
          </p:cNvPr>
          <p:cNvSpPr>
            <a:spLocks/>
          </p:cNvSpPr>
          <p:nvPr/>
        </p:nvSpPr>
        <p:spPr bwMode="auto">
          <a:xfrm>
            <a:off x="8136196" y="3325640"/>
            <a:ext cx="710081" cy="716421"/>
          </a:xfrm>
          <a:custGeom>
            <a:avLst/>
            <a:gdLst>
              <a:gd name="T0" fmla="*/ 0 w 21600"/>
              <a:gd name="T1" fmla="*/ 0 h 21600"/>
              <a:gd name="T2" fmla="*/ 1422400 w 21600"/>
              <a:gd name="T3" fmla="*/ 0 h 21600"/>
              <a:gd name="T4" fmla="*/ 1422400 w 21600"/>
              <a:gd name="T5" fmla="*/ 1435100 h 21600"/>
              <a:gd name="T6" fmla="*/ 0 w 21600"/>
              <a:gd name="T7" fmla="*/ 0 h 21600"/>
              <a:gd name="T8" fmla="*/ 0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2799" dirty="0">
              <a:latin typeface="Lato Regular" charset="0"/>
            </a:endParaRPr>
          </a:p>
        </p:txBody>
      </p:sp>
      <p:sp>
        <p:nvSpPr>
          <p:cNvPr id="65" name="Isosceles Triangle 13">
            <a:extLst>
              <a:ext uri="{FF2B5EF4-FFF2-40B4-BE49-F238E27FC236}">
                <a16:creationId xmlns:a16="http://schemas.microsoft.com/office/drawing/2014/main" id="{FD130A91-BC11-43FC-AFFA-226E74139612}"/>
              </a:ext>
            </a:extLst>
          </p:cNvPr>
          <p:cNvSpPr/>
          <p:nvPr/>
        </p:nvSpPr>
        <p:spPr>
          <a:xfrm>
            <a:off x="7826972" y="2173969"/>
            <a:ext cx="254809" cy="25480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651056"/>
              <a:satOff val="-5209"/>
              <a:lumOff val="-18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9F6A3B-0977-44CF-8BDF-ED734B2D0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9200" y="1638300"/>
            <a:ext cx="5171891" cy="1204876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lIns="72000" tIns="36000" rIns="72000" bIns="36000"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A1DB6C8-8A55-45FD-A084-53A0AAF06C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477" y="4646778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/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one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ECB19207-FB81-4CC8-8729-7889B1BB7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06201" y="3950595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/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two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47B4116-81E0-4449-A611-A9C8B0FC0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7883" y="3236347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three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F00E0895-69B2-4098-B8AF-A87DB41372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0604" y="2488240"/>
            <a:ext cx="1836000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 step four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0D9E8E2-20C0-4A1A-BF6D-0B2788D96C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6196" y="1784669"/>
            <a:ext cx="2406246" cy="1548000"/>
          </a:xfrm>
          <a:prstGeom prst="rect">
            <a:avLst/>
          </a:prstGeom>
        </p:spPr>
        <p:txBody>
          <a:bodyPr lIns="72000" tIns="36000" rIns="72000" bIns="36000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accent5"/>
                </a:solidFill>
                <a:latin typeface="+mn-lt"/>
                <a:ea typeface="Lato Regular" charset="0"/>
                <a:cs typeface="Lato Regular" charset="0"/>
              </a:rPr>
              <a:t>Click to add step five</a:t>
            </a:r>
          </a:p>
        </p:txBody>
      </p:sp>
      <p:sp>
        <p:nvSpPr>
          <p:cNvPr id="43" name="Title Placeholder 1">
            <a:extLst>
              <a:ext uri="{FF2B5EF4-FFF2-40B4-BE49-F238E27FC236}">
                <a16:creationId xmlns:a16="http://schemas.microsoft.com/office/drawing/2014/main" id="{6FA84DC4-0E76-4505-BB76-BDA71C8DC4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7118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AFECD0E4-1024-44AE-8E23-42280A9B65D5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CDA829A-ED52-43E9-BA64-55EFBD33D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920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on top">
            <a:extLst>
              <a:ext uri="{FF2B5EF4-FFF2-40B4-BE49-F238E27FC236}">
                <a16:creationId xmlns:a16="http://schemas.microsoft.com/office/drawing/2014/main" id="{946C4B67-243B-42D4-B01A-C1E49052FDDD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C47C98D-4FAF-4675-81FB-E5A7BA12D8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71711" y="1612682"/>
            <a:ext cx="3432299" cy="3432299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74AD59E-A423-4B11-A9D8-860D9ED84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EE3518A-31DE-4BA4-B16D-9E6E3BD22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8694" y="1455773"/>
            <a:ext cx="5273589" cy="61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Get in touch with us</a:t>
            </a:r>
          </a:p>
          <a:p>
            <a:pPr lvl="0"/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196662-DAC2-4CA1-930C-3729480FED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6616" y="2273621"/>
            <a:ext cx="4159909" cy="28993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br>
              <a:rPr lang="en-US" dirty="0"/>
            </a:br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Country</a:t>
            </a:r>
            <a:br>
              <a:rPr lang="en-US" dirty="0"/>
            </a:br>
            <a:r>
              <a:rPr lang="en-US" dirty="0"/>
              <a:t>Office, </a:t>
            </a:r>
            <a:r>
              <a:rPr lang="en-US" dirty="0" err="1"/>
              <a:t>Adress</a:t>
            </a:r>
            <a:endParaRPr lang="en-US" dirty="0"/>
          </a:p>
        </p:txBody>
      </p:sp>
      <p:sp>
        <p:nvSpPr>
          <p:cNvPr id="9" name="Shape 2587">
            <a:extLst>
              <a:ext uri="{FF2B5EF4-FFF2-40B4-BE49-F238E27FC236}">
                <a16:creationId xmlns:a16="http://schemas.microsoft.com/office/drawing/2014/main" id="{432A4CED-5616-4E9A-B10E-D27920EBC843}"/>
              </a:ext>
            </a:extLst>
          </p:cNvPr>
          <p:cNvSpPr/>
          <p:nvPr/>
        </p:nvSpPr>
        <p:spPr>
          <a:xfrm>
            <a:off x="4887331" y="344875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" name="Shape 2628">
            <a:extLst>
              <a:ext uri="{FF2B5EF4-FFF2-40B4-BE49-F238E27FC236}">
                <a16:creationId xmlns:a16="http://schemas.microsoft.com/office/drawing/2014/main" id="{A8FF3624-6D73-4863-97BD-8A36DBA409C3}"/>
              </a:ext>
            </a:extLst>
          </p:cNvPr>
          <p:cNvSpPr/>
          <p:nvPr/>
        </p:nvSpPr>
        <p:spPr>
          <a:xfrm>
            <a:off x="6904403" y="375362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" name="Shape 2935">
            <a:extLst>
              <a:ext uri="{FF2B5EF4-FFF2-40B4-BE49-F238E27FC236}">
                <a16:creationId xmlns:a16="http://schemas.microsoft.com/office/drawing/2014/main" id="{A7BF6261-1B3F-437D-A95A-A9E1BD225D39}"/>
              </a:ext>
            </a:extLst>
          </p:cNvPr>
          <p:cNvSpPr/>
          <p:nvPr/>
        </p:nvSpPr>
        <p:spPr>
          <a:xfrm>
            <a:off x="4887331" y="4827116"/>
            <a:ext cx="345770" cy="345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419326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31">
          <p15:clr>
            <a:srgbClr val="A4A3A4"/>
          </p15:clr>
        </p15:guide>
        <p15:guide id="2" pos="5952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7246ADE-AF0D-4665-B94E-C64EAAA42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435B5D-331F-4378-A98D-701BF3715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6ED0A72-E592-4B3B-8C41-58375CA12D2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200" y="1511300"/>
            <a:ext cx="3517200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4EA0CED-41AA-4000-8AD4-B7611CD8FC4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73988" y="1511300"/>
            <a:ext cx="3520650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83FC893-B43E-495D-A58D-B99DBF431AA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15324" y="1511300"/>
            <a:ext cx="3517275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600" y="6375818"/>
            <a:ext cx="511868" cy="365125"/>
          </a:xfrm>
          <a:prstGeom prst="rect">
            <a:avLst/>
          </a:prstGeom>
        </p:spPr>
        <p:txBody>
          <a:bodyPr/>
          <a:lstStyle/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89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92">
          <p15:clr>
            <a:srgbClr val="A4A3A4"/>
          </p15:clr>
        </p15:guide>
        <p15:guide id="2" pos="2757">
          <p15:clr>
            <a:srgbClr val="A4A3A4"/>
          </p15:clr>
        </p15:guide>
        <p15:guide id="3" pos="4973">
          <p15:clr>
            <a:srgbClr val="A4A3A4"/>
          </p15:clr>
        </p15:guide>
        <p15:guide id="4" pos="5238">
          <p15:clr>
            <a:srgbClr val="A4A3A4"/>
          </p15:clr>
        </p15:guide>
        <p15:guide id="5" orient="horz" pos="952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m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on top">
            <a:extLst>
              <a:ext uri="{FF2B5EF4-FFF2-40B4-BE49-F238E27FC236}">
                <a16:creationId xmlns:a16="http://schemas.microsoft.com/office/drawing/2014/main" id="{946C4B67-243B-42D4-B01A-C1E49052FDDD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10753200" y="6339600"/>
            <a:ext cx="1080000" cy="340069"/>
          </a:xfrm>
          <a:custGeom>
            <a:avLst/>
            <a:gdLst>
              <a:gd name="connsiteX0" fmla="*/ 968375 w 3876676"/>
              <a:gd name="connsiteY0" fmla="*/ 557213 h 1212806"/>
              <a:gd name="connsiteX1" fmla="*/ 1176338 w 3876676"/>
              <a:gd name="connsiteY1" fmla="*/ 557213 h 1212806"/>
              <a:gd name="connsiteX2" fmla="*/ 1176338 w 3876676"/>
              <a:gd name="connsiteY2" fmla="*/ 1193801 h 1212806"/>
              <a:gd name="connsiteX3" fmla="*/ 968375 w 3876676"/>
              <a:gd name="connsiteY3" fmla="*/ 1193801 h 1212806"/>
              <a:gd name="connsiteX4" fmla="*/ 0 w 3876676"/>
              <a:gd name="connsiteY4" fmla="*/ 557213 h 1212806"/>
              <a:gd name="connsiteX5" fmla="*/ 239712 w 3876676"/>
              <a:gd name="connsiteY5" fmla="*/ 557213 h 1212806"/>
              <a:gd name="connsiteX6" fmla="*/ 561975 w 3876676"/>
              <a:gd name="connsiteY6" fmla="*/ 893763 h 1212806"/>
              <a:gd name="connsiteX7" fmla="*/ 581025 w 3876676"/>
              <a:gd name="connsiteY7" fmla="*/ 560388 h 1212806"/>
              <a:gd name="connsiteX8" fmla="*/ 782638 w 3876676"/>
              <a:gd name="connsiteY8" fmla="*/ 560388 h 1212806"/>
              <a:gd name="connsiteX9" fmla="*/ 782638 w 3876676"/>
              <a:gd name="connsiteY9" fmla="*/ 1193801 h 1212806"/>
              <a:gd name="connsiteX10" fmla="*/ 590550 w 3876676"/>
              <a:gd name="connsiteY10" fmla="*/ 1193801 h 1212806"/>
              <a:gd name="connsiteX11" fmla="*/ 214312 w 3876676"/>
              <a:gd name="connsiteY11" fmla="*/ 811213 h 1212806"/>
              <a:gd name="connsiteX12" fmla="*/ 192087 w 3876676"/>
              <a:gd name="connsiteY12" fmla="*/ 1193801 h 1212806"/>
              <a:gd name="connsiteX13" fmla="*/ 0 w 3876676"/>
              <a:gd name="connsiteY13" fmla="*/ 1193801 h 1212806"/>
              <a:gd name="connsiteX14" fmla="*/ 1748787 w 3876676"/>
              <a:gd name="connsiteY14" fmla="*/ 547727 h 1212806"/>
              <a:gd name="connsiteX15" fmla="*/ 2081150 w 3876676"/>
              <a:gd name="connsiteY15" fmla="*/ 743800 h 1212806"/>
              <a:gd name="connsiteX16" fmla="*/ 1918165 w 3876676"/>
              <a:gd name="connsiteY16" fmla="*/ 962372 h 1212806"/>
              <a:gd name="connsiteX17" fmla="*/ 2081150 w 3876676"/>
              <a:gd name="connsiteY17" fmla="*/ 1193801 h 1212806"/>
              <a:gd name="connsiteX18" fmla="*/ 1860640 w 3876676"/>
              <a:gd name="connsiteY18" fmla="*/ 1193801 h 1212806"/>
              <a:gd name="connsiteX19" fmla="*/ 1656109 w 3876676"/>
              <a:gd name="connsiteY19" fmla="*/ 972015 h 1212806"/>
              <a:gd name="connsiteX20" fmla="*/ 1656109 w 3876676"/>
              <a:gd name="connsiteY20" fmla="*/ 872371 h 1212806"/>
              <a:gd name="connsiteX21" fmla="*/ 1854249 w 3876676"/>
              <a:gd name="connsiteY21" fmla="*/ 756657 h 1212806"/>
              <a:gd name="connsiteX22" fmla="*/ 1710438 w 3876676"/>
              <a:gd name="connsiteY22" fmla="*/ 676299 h 1212806"/>
              <a:gd name="connsiteX23" fmla="*/ 1582606 w 3876676"/>
              <a:gd name="connsiteY23" fmla="*/ 682728 h 1212806"/>
              <a:gd name="connsiteX24" fmla="*/ 1550648 w 3876676"/>
              <a:gd name="connsiteY24" fmla="*/ 1193801 h 1212806"/>
              <a:gd name="connsiteX25" fmla="*/ 1358900 w 3876676"/>
              <a:gd name="connsiteY25" fmla="*/ 1193801 h 1212806"/>
              <a:gd name="connsiteX26" fmla="*/ 1358900 w 3876676"/>
              <a:gd name="connsiteY26" fmla="*/ 557370 h 1212806"/>
              <a:gd name="connsiteX27" fmla="*/ 1748787 w 3876676"/>
              <a:gd name="connsiteY27" fmla="*/ 547727 h 1212806"/>
              <a:gd name="connsiteX28" fmla="*/ 3505842 w 3876676"/>
              <a:gd name="connsiteY28" fmla="*/ 533444 h 1212806"/>
              <a:gd name="connsiteX29" fmla="*/ 3831920 w 3876676"/>
              <a:gd name="connsiteY29" fmla="*/ 549540 h 1212806"/>
              <a:gd name="connsiteX30" fmla="*/ 3831920 w 3876676"/>
              <a:gd name="connsiteY30" fmla="*/ 697618 h 1212806"/>
              <a:gd name="connsiteX31" fmla="*/ 3579369 w 3876676"/>
              <a:gd name="connsiteY31" fmla="*/ 675085 h 1212806"/>
              <a:gd name="connsiteX32" fmla="*/ 3419527 w 3876676"/>
              <a:gd name="connsiteY32" fmla="*/ 729809 h 1212806"/>
              <a:gd name="connsiteX33" fmla="*/ 3521826 w 3876676"/>
              <a:gd name="connsiteY33" fmla="*/ 778096 h 1212806"/>
              <a:gd name="connsiteX34" fmla="*/ 3876676 w 3876676"/>
              <a:gd name="connsiteY34" fmla="*/ 996994 h 1212806"/>
              <a:gd name="connsiteX35" fmla="*/ 3505842 w 3876676"/>
              <a:gd name="connsiteY35" fmla="*/ 1212674 h 1212806"/>
              <a:gd name="connsiteX36" fmla="*/ 3208535 w 3876676"/>
              <a:gd name="connsiteY36" fmla="*/ 1193359 h 1212806"/>
              <a:gd name="connsiteX37" fmla="*/ 3208535 w 3876676"/>
              <a:gd name="connsiteY37" fmla="*/ 1032404 h 1212806"/>
              <a:gd name="connsiteX38" fmla="*/ 3451495 w 3876676"/>
              <a:gd name="connsiteY38" fmla="*/ 1064595 h 1212806"/>
              <a:gd name="connsiteX39" fmla="*/ 3649700 w 3876676"/>
              <a:gd name="connsiteY39" fmla="*/ 1006652 h 1212806"/>
              <a:gd name="connsiteX40" fmla="*/ 3560188 w 3876676"/>
              <a:gd name="connsiteY40" fmla="*/ 964803 h 1212806"/>
              <a:gd name="connsiteX41" fmla="*/ 3179763 w 3876676"/>
              <a:gd name="connsiteY41" fmla="*/ 749124 h 1212806"/>
              <a:gd name="connsiteX42" fmla="*/ 3505842 w 3876676"/>
              <a:gd name="connsiteY42" fmla="*/ 533444 h 1212806"/>
              <a:gd name="connsiteX43" fmla="*/ 2179638 w 3876676"/>
              <a:gd name="connsiteY43" fmla="*/ 476250 h 1212806"/>
              <a:gd name="connsiteX44" fmla="*/ 2182834 w 3876676"/>
              <a:gd name="connsiteY44" fmla="*/ 476250 h 1212806"/>
              <a:gd name="connsiteX45" fmla="*/ 2368233 w 3876676"/>
              <a:gd name="connsiteY45" fmla="*/ 810892 h 1212806"/>
              <a:gd name="connsiteX46" fmla="*/ 2499290 w 3876676"/>
              <a:gd name="connsiteY46" fmla="*/ 556693 h 1212806"/>
              <a:gd name="connsiteX47" fmla="*/ 2812550 w 3876676"/>
              <a:gd name="connsiteY47" fmla="*/ 556693 h 1212806"/>
              <a:gd name="connsiteX48" fmla="*/ 2962787 w 3876676"/>
              <a:gd name="connsiteY48" fmla="*/ 855940 h 1212806"/>
              <a:gd name="connsiteX49" fmla="*/ 3122613 w 3876676"/>
              <a:gd name="connsiteY49" fmla="*/ 1193800 h 1212806"/>
              <a:gd name="connsiteX50" fmla="*/ 2918035 w 3876676"/>
              <a:gd name="connsiteY50" fmla="*/ 1193800 h 1212806"/>
              <a:gd name="connsiteX51" fmla="*/ 2652724 w 3876676"/>
              <a:gd name="connsiteY51" fmla="*/ 720796 h 1212806"/>
              <a:gd name="connsiteX52" fmla="*/ 2550435 w 3876676"/>
              <a:gd name="connsiteY52" fmla="*/ 907424 h 1212806"/>
              <a:gd name="connsiteX53" fmla="*/ 2662313 w 3876676"/>
              <a:gd name="connsiteY53" fmla="*/ 926730 h 1212806"/>
              <a:gd name="connsiteX54" fmla="*/ 2662313 w 3876676"/>
              <a:gd name="connsiteY54" fmla="*/ 1103704 h 1212806"/>
              <a:gd name="connsiteX55" fmla="*/ 2460932 w 3876676"/>
              <a:gd name="connsiteY55" fmla="*/ 1068309 h 1212806"/>
              <a:gd name="connsiteX56" fmla="*/ 2393805 w 3876676"/>
              <a:gd name="connsiteY56" fmla="*/ 1193800 h 1212806"/>
              <a:gd name="connsiteX57" fmla="*/ 2189227 w 3876676"/>
              <a:gd name="connsiteY57" fmla="*/ 1193800 h 1212806"/>
              <a:gd name="connsiteX58" fmla="*/ 2294713 w 3876676"/>
              <a:gd name="connsiteY58" fmla="*/ 965343 h 1212806"/>
              <a:gd name="connsiteX59" fmla="*/ 2179638 w 3876676"/>
              <a:gd name="connsiteY59" fmla="*/ 749756 h 1212806"/>
              <a:gd name="connsiteX60" fmla="*/ 2179638 w 3876676"/>
              <a:gd name="connsiteY60" fmla="*/ 476250 h 1212806"/>
              <a:gd name="connsiteX61" fmla="*/ 2665413 w 3876676"/>
              <a:gd name="connsiteY61" fmla="*/ 0 h 1212806"/>
              <a:gd name="connsiteX62" fmla="*/ 2665413 w 3876676"/>
              <a:gd name="connsiteY62" fmla="*/ 199390 h 1212806"/>
              <a:gd name="connsiteX63" fmla="*/ 2313126 w 3876676"/>
              <a:gd name="connsiteY63" fmla="*/ 498475 h 1212806"/>
              <a:gd name="connsiteX64" fmla="*/ 2300315 w 3876676"/>
              <a:gd name="connsiteY64" fmla="*/ 395564 h 1212806"/>
              <a:gd name="connsiteX65" fmla="*/ 2665413 w 3876676"/>
              <a:gd name="connsiteY65" fmla="*/ 0 h 121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76676" h="1212806">
                <a:moveTo>
                  <a:pt x="968375" y="557213"/>
                </a:moveTo>
                <a:lnTo>
                  <a:pt x="1176338" y="557213"/>
                </a:lnTo>
                <a:lnTo>
                  <a:pt x="1176338" y="1193801"/>
                </a:lnTo>
                <a:lnTo>
                  <a:pt x="968375" y="1193801"/>
                </a:lnTo>
                <a:close/>
                <a:moveTo>
                  <a:pt x="0" y="557213"/>
                </a:moveTo>
                <a:lnTo>
                  <a:pt x="239712" y="557213"/>
                </a:lnTo>
                <a:lnTo>
                  <a:pt x="561975" y="893763"/>
                </a:lnTo>
                <a:lnTo>
                  <a:pt x="581025" y="560388"/>
                </a:lnTo>
                <a:lnTo>
                  <a:pt x="782638" y="560388"/>
                </a:lnTo>
                <a:lnTo>
                  <a:pt x="782638" y="1193801"/>
                </a:lnTo>
                <a:lnTo>
                  <a:pt x="590550" y="1193801"/>
                </a:lnTo>
                <a:lnTo>
                  <a:pt x="214312" y="811213"/>
                </a:lnTo>
                <a:lnTo>
                  <a:pt x="192087" y="1193801"/>
                </a:lnTo>
                <a:lnTo>
                  <a:pt x="0" y="1193801"/>
                </a:lnTo>
                <a:close/>
                <a:moveTo>
                  <a:pt x="1748787" y="547727"/>
                </a:moveTo>
                <a:cubicBezTo>
                  <a:pt x="1892598" y="547727"/>
                  <a:pt x="2068367" y="583085"/>
                  <a:pt x="2081150" y="743800"/>
                </a:cubicBezTo>
                <a:cubicBezTo>
                  <a:pt x="2090738" y="917372"/>
                  <a:pt x="1918165" y="962372"/>
                  <a:pt x="1918165" y="962372"/>
                </a:cubicBezTo>
                <a:cubicBezTo>
                  <a:pt x="1918165" y="962372"/>
                  <a:pt x="1918165" y="962372"/>
                  <a:pt x="2081150" y="1193801"/>
                </a:cubicBezTo>
                <a:cubicBezTo>
                  <a:pt x="2081150" y="1193801"/>
                  <a:pt x="2081150" y="1193801"/>
                  <a:pt x="1860640" y="1193801"/>
                </a:cubicBezTo>
                <a:cubicBezTo>
                  <a:pt x="1860640" y="1193801"/>
                  <a:pt x="1860640" y="1193801"/>
                  <a:pt x="1656109" y="972015"/>
                </a:cubicBezTo>
                <a:cubicBezTo>
                  <a:pt x="1656109" y="972015"/>
                  <a:pt x="1656109" y="972015"/>
                  <a:pt x="1656109" y="872371"/>
                </a:cubicBezTo>
                <a:cubicBezTo>
                  <a:pt x="1838270" y="872371"/>
                  <a:pt x="1857444" y="811300"/>
                  <a:pt x="1854249" y="756657"/>
                </a:cubicBezTo>
                <a:cubicBezTo>
                  <a:pt x="1851053" y="705228"/>
                  <a:pt x="1790333" y="676299"/>
                  <a:pt x="1710438" y="676299"/>
                </a:cubicBezTo>
                <a:cubicBezTo>
                  <a:pt x="1659305" y="676299"/>
                  <a:pt x="1582606" y="682728"/>
                  <a:pt x="1582606" y="682728"/>
                </a:cubicBezTo>
                <a:cubicBezTo>
                  <a:pt x="1582606" y="682728"/>
                  <a:pt x="1582606" y="682728"/>
                  <a:pt x="1550648" y="1193801"/>
                </a:cubicBezTo>
                <a:cubicBezTo>
                  <a:pt x="1550648" y="1193801"/>
                  <a:pt x="1550648" y="1193801"/>
                  <a:pt x="1358900" y="1193801"/>
                </a:cubicBezTo>
                <a:cubicBezTo>
                  <a:pt x="1358900" y="1193801"/>
                  <a:pt x="1358900" y="1193801"/>
                  <a:pt x="1358900" y="557370"/>
                </a:cubicBezTo>
                <a:cubicBezTo>
                  <a:pt x="1358900" y="557370"/>
                  <a:pt x="1633738" y="544513"/>
                  <a:pt x="1748787" y="547727"/>
                </a:cubicBezTo>
                <a:close/>
                <a:moveTo>
                  <a:pt x="3505842" y="533444"/>
                </a:moveTo>
                <a:cubicBezTo>
                  <a:pt x="3668881" y="530225"/>
                  <a:pt x="3831920" y="549540"/>
                  <a:pt x="3831920" y="549540"/>
                </a:cubicBezTo>
                <a:cubicBezTo>
                  <a:pt x="3831920" y="549540"/>
                  <a:pt x="3831920" y="549540"/>
                  <a:pt x="3831920" y="697618"/>
                </a:cubicBezTo>
                <a:cubicBezTo>
                  <a:pt x="3831920" y="697618"/>
                  <a:pt x="3688062" y="675085"/>
                  <a:pt x="3579369" y="675085"/>
                </a:cubicBezTo>
                <a:cubicBezTo>
                  <a:pt x="3470676" y="675085"/>
                  <a:pt x="3416330" y="687961"/>
                  <a:pt x="3419527" y="729809"/>
                </a:cubicBezTo>
                <a:cubicBezTo>
                  <a:pt x="3419527" y="758781"/>
                  <a:pt x="3454692" y="774877"/>
                  <a:pt x="3521826" y="778096"/>
                </a:cubicBezTo>
                <a:cubicBezTo>
                  <a:pt x="3617731" y="784534"/>
                  <a:pt x="3876676" y="762000"/>
                  <a:pt x="3876676" y="996994"/>
                </a:cubicBezTo>
                <a:cubicBezTo>
                  <a:pt x="3876676" y="1225550"/>
                  <a:pt x="3566582" y="1212674"/>
                  <a:pt x="3505842" y="1212674"/>
                </a:cubicBezTo>
                <a:cubicBezTo>
                  <a:pt x="3377968" y="1212674"/>
                  <a:pt x="3208535" y="1193359"/>
                  <a:pt x="3208535" y="1193359"/>
                </a:cubicBezTo>
                <a:cubicBezTo>
                  <a:pt x="3208535" y="1193359"/>
                  <a:pt x="3208535" y="1193359"/>
                  <a:pt x="3208535" y="1032404"/>
                </a:cubicBezTo>
                <a:cubicBezTo>
                  <a:pt x="3208535" y="1032404"/>
                  <a:pt x="3326818" y="1064595"/>
                  <a:pt x="3451495" y="1064595"/>
                </a:cubicBezTo>
                <a:cubicBezTo>
                  <a:pt x="3576172" y="1064595"/>
                  <a:pt x="3656094" y="1054938"/>
                  <a:pt x="3649700" y="1006652"/>
                </a:cubicBezTo>
                <a:cubicBezTo>
                  <a:pt x="3646503" y="974461"/>
                  <a:pt x="3604944" y="964803"/>
                  <a:pt x="3560188" y="964803"/>
                </a:cubicBezTo>
                <a:cubicBezTo>
                  <a:pt x="3448299" y="964803"/>
                  <a:pt x="3182960" y="958365"/>
                  <a:pt x="3179763" y="749124"/>
                </a:cubicBezTo>
                <a:cubicBezTo>
                  <a:pt x="3179763" y="533444"/>
                  <a:pt x="3448299" y="536663"/>
                  <a:pt x="3505842" y="533444"/>
                </a:cubicBezTo>
                <a:close/>
                <a:moveTo>
                  <a:pt x="2179638" y="476250"/>
                </a:moveTo>
                <a:cubicBezTo>
                  <a:pt x="2179638" y="476250"/>
                  <a:pt x="2179638" y="476250"/>
                  <a:pt x="2182834" y="476250"/>
                </a:cubicBezTo>
                <a:cubicBezTo>
                  <a:pt x="2192424" y="547040"/>
                  <a:pt x="2230782" y="695055"/>
                  <a:pt x="2368233" y="810892"/>
                </a:cubicBezTo>
                <a:cubicBezTo>
                  <a:pt x="2467325" y="604959"/>
                  <a:pt x="2499290" y="556693"/>
                  <a:pt x="2499290" y="556693"/>
                </a:cubicBezTo>
                <a:cubicBezTo>
                  <a:pt x="2499290" y="556693"/>
                  <a:pt x="2499290" y="556693"/>
                  <a:pt x="2812550" y="556693"/>
                </a:cubicBezTo>
                <a:cubicBezTo>
                  <a:pt x="2812550" y="556693"/>
                  <a:pt x="2841319" y="604959"/>
                  <a:pt x="2962787" y="855940"/>
                </a:cubicBezTo>
                <a:cubicBezTo>
                  <a:pt x="3097041" y="1132664"/>
                  <a:pt x="3122613" y="1193800"/>
                  <a:pt x="3122613" y="1193800"/>
                </a:cubicBezTo>
                <a:cubicBezTo>
                  <a:pt x="3122613" y="1193800"/>
                  <a:pt x="3122613" y="1193800"/>
                  <a:pt x="2918035" y="1193800"/>
                </a:cubicBezTo>
                <a:cubicBezTo>
                  <a:pt x="2918035" y="1193800"/>
                  <a:pt x="2918035" y="1193800"/>
                  <a:pt x="2652724" y="720796"/>
                </a:cubicBezTo>
                <a:cubicBezTo>
                  <a:pt x="2652724" y="720796"/>
                  <a:pt x="2652724" y="720796"/>
                  <a:pt x="2550435" y="907424"/>
                </a:cubicBezTo>
                <a:cubicBezTo>
                  <a:pt x="2617562" y="929948"/>
                  <a:pt x="2662313" y="926730"/>
                  <a:pt x="2662313" y="926730"/>
                </a:cubicBezTo>
                <a:cubicBezTo>
                  <a:pt x="2662313" y="926730"/>
                  <a:pt x="2662313" y="926730"/>
                  <a:pt x="2662313" y="1103704"/>
                </a:cubicBezTo>
                <a:cubicBezTo>
                  <a:pt x="2662313" y="1103704"/>
                  <a:pt x="2563221" y="1106922"/>
                  <a:pt x="2460932" y="1068309"/>
                </a:cubicBezTo>
                <a:cubicBezTo>
                  <a:pt x="2460932" y="1068309"/>
                  <a:pt x="2460932" y="1068309"/>
                  <a:pt x="2393805" y="1193800"/>
                </a:cubicBezTo>
                <a:cubicBezTo>
                  <a:pt x="2393805" y="1193800"/>
                  <a:pt x="2393805" y="1193800"/>
                  <a:pt x="2189227" y="1193800"/>
                </a:cubicBezTo>
                <a:cubicBezTo>
                  <a:pt x="2189227" y="1193800"/>
                  <a:pt x="2205210" y="1155188"/>
                  <a:pt x="2294713" y="965343"/>
                </a:cubicBezTo>
                <a:cubicBezTo>
                  <a:pt x="2202013" y="865593"/>
                  <a:pt x="2179638" y="749756"/>
                  <a:pt x="2179638" y="749756"/>
                </a:cubicBezTo>
                <a:cubicBezTo>
                  <a:pt x="2179638" y="749756"/>
                  <a:pt x="2179638" y="749756"/>
                  <a:pt x="2179638" y="476250"/>
                </a:cubicBezTo>
                <a:close/>
                <a:moveTo>
                  <a:pt x="2665413" y="0"/>
                </a:moveTo>
                <a:cubicBezTo>
                  <a:pt x="2665413" y="0"/>
                  <a:pt x="2665413" y="0"/>
                  <a:pt x="2665413" y="199390"/>
                </a:cubicBezTo>
                <a:cubicBezTo>
                  <a:pt x="2476459" y="205822"/>
                  <a:pt x="2341949" y="356972"/>
                  <a:pt x="2313126" y="498475"/>
                </a:cubicBezTo>
                <a:cubicBezTo>
                  <a:pt x="2303518" y="466315"/>
                  <a:pt x="2300315" y="430940"/>
                  <a:pt x="2300315" y="395564"/>
                </a:cubicBezTo>
                <a:cubicBezTo>
                  <a:pt x="2297113" y="260493"/>
                  <a:pt x="2399596" y="32160"/>
                  <a:pt x="26654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0" tIns="0" rIns="0" bIns="0"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 sz="100">
                <a:noFill/>
              </a:defRPr>
            </a:lvl2pPr>
            <a:lvl3pPr>
              <a:defRPr sz="100">
                <a:noFill/>
              </a:defRPr>
            </a:lvl3pPr>
            <a:lvl4pPr>
              <a:defRPr sz="100">
                <a:noFill/>
              </a:defRPr>
            </a:lvl4pPr>
            <a:lvl5pPr>
              <a:defRPr sz="1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EC47C98D-4FAF-4675-81FB-E5A7BA12D8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8516" y="2009571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B094E42-9A37-4B00-9234-25C4C480453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41287" y="2014036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93CB2D3-EFC7-4338-AA06-89906240639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13486" y="2005106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18D02F3-399A-493B-8D9C-01466A1940F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46257" y="2009571"/>
            <a:ext cx="2438857" cy="2438857"/>
          </a:xfrm>
          <a:custGeom>
            <a:avLst/>
            <a:gdLst>
              <a:gd name="connsiteX0" fmla="*/ 1716150 w 3432299"/>
              <a:gd name="connsiteY0" fmla="*/ 0 h 3432299"/>
              <a:gd name="connsiteX1" fmla="*/ 3432299 w 3432299"/>
              <a:gd name="connsiteY1" fmla="*/ 1716150 h 3432299"/>
              <a:gd name="connsiteX2" fmla="*/ 1716150 w 3432299"/>
              <a:gd name="connsiteY2" fmla="*/ 3432299 h 3432299"/>
              <a:gd name="connsiteX3" fmla="*/ 0 w 3432299"/>
              <a:gd name="connsiteY3" fmla="*/ 1716150 h 3432299"/>
              <a:gd name="connsiteX4" fmla="*/ 1716150 w 3432299"/>
              <a:gd name="connsiteY4" fmla="*/ 0 h 343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299" h="3432299">
                <a:moveTo>
                  <a:pt x="1716150" y="0"/>
                </a:moveTo>
                <a:cubicBezTo>
                  <a:pt x="2663953" y="0"/>
                  <a:pt x="3432299" y="768346"/>
                  <a:pt x="3432299" y="1716150"/>
                </a:cubicBezTo>
                <a:cubicBezTo>
                  <a:pt x="3432299" y="2663953"/>
                  <a:pt x="2663953" y="3432299"/>
                  <a:pt x="1716150" y="3432299"/>
                </a:cubicBezTo>
                <a:cubicBezTo>
                  <a:pt x="768346" y="3432299"/>
                  <a:pt x="0" y="2663953"/>
                  <a:pt x="0" y="1716150"/>
                </a:cubicBezTo>
                <a:cubicBezTo>
                  <a:pt x="0" y="768346"/>
                  <a:pt x="768346" y="0"/>
                  <a:pt x="1716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profile</a:t>
            </a:r>
            <a:r>
              <a:rPr lang="da-DK" dirty="0"/>
              <a:t> </a:t>
            </a:r>
            <a:r>
              <a:rPr lang="da-DK" dirty="0" err="1"/>
              <a:t>photo</a:t>
            </a:r>
            <a:endParaRPr lang="da-DK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74AD59E-A423-4B11-A9D8-860D9ED8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EE3518A-31DE-4BA4-B16D-9E6E3BD22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4224" y="1188143"/>
            <a:ext cx="5273589" cy="61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Get in touch with us</a:t>
            </a:r>
          </a:p>
          <a:p>
            <a:pPr lvl="0"/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7196662-DAC2-4CA1-930C-3729480FED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560" y="4575196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88BFC77-7CFE-4B3B-946E-04A84656BC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94331" y="4579661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3E95A0A-5895-4DE1-9E81-3CB2EC1F7D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66530" y="4570731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31E9205-4001-4C76-9474-A0F6D15DAD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9301" y="4575196"/>
            <a:ext cx="2932771" cy="15951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Name </a:t>
            </a:r>
            <a:r>
              <a:rPr lang="en-US" dirty="0" err="1"/>
              <a:t>name</a:t>
            </a:r>
            <a:r>
              <a:rPr lang="en-US" dirty="0"/>
              <a:t>, Title </a:t>
            </a:r>
            <a:br>
              <a:rPr lang="en-US" dirty="0"/>
            </a:br>
            <a:r>
              <a:rPr lang="en-US" dirty="0"/>
              <a:t>Area of expertise</a:t>
            </a:r>
            <a:br>
              <a:rPr lang="en-US" dirty="0"/>
            </a:br>
            <a:r>
              <a:rPr lang="en-US" dirty="0" err="1"/>
              <a:t>Email@dress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  <p:sp>
        <p:nvSpPr>
          <p:cNvPr id="16" name="Shape 2587">
            <a:extLst>
              <a:ext uri="{FF2B5EF4-FFF2-40B4-BE49-F238E27FC236}">
                <a16:creationId xmlns:a16="http://schemas.microsoft.com/office/drawing/2014/main" id="{2AC0757B-1B1B-4168-95D9-52A605B652A6}"/>
              </a:ext>
            </a:extLst>
          </p:cNvPr>
          <p:cNvSpPr/>
          <p:nvPr/>
        </p:nvSpPr>
        <p:spPr>
          <a:xfrm>
            <a:off x="672525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7" name="Shape 2628">
            <a:extLst>
              <a:ext uri="{FF2B5EF4-FFF2-40B4-BE49-F238E27FC236}">
                <a16:creationId xmlns:a16="http://schemas.microsoft.com/office/drawing/2014/main" id="{6320B7D2-45AD-4B2D-9D28-1F0139769C8E}"/>
              </a:ext>
            </a:extLst>
          </p:cNvPr>
          <p:cNvSpPr/>
          <p:nvPr/>
        </p:nvSpPr>
        <p:spPr>
          <a:xfrm>
            <a:off x="2494597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8" name="Shape 2587">
            <a:extLst>
              <a:ext uri="{FF2B5EF4-FFF2-40B4-BE49-F238E27FC236}">
                <a16:creationId xmlns:a16="http://schemas.microsoft.com/office/drawing/2014/main" id="{08DCA66B-E816-4942-9233-259ADAB80C5B}"/>
              </a:ext>
            </a:extLst>
          </p:cNvPr>
          <p:cNvSpPr/>
          <p:nvPr/>
        </p:nvSpPr>
        <p:spPr>
          <a:xfrm>
            <a:off x="3589190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Shape 2628">
            <a:extLst>
              <a:ext uri="{FF2B5EF4-FFF2-40B4-BE49-F238E27FC236}">
                <a16:creationId xmlns:a16="http://schemas.microsoft.com/office/drawing/2014/main" id="{F2166773-4EF2-4B40-B9A2-AD1E8C87C397}"/>
              </a:ext>
            </a:extLst>
          </p:cNvPr>
          <p:cNvSpPr/>
          <p:nvPr/>
        </p:nvSpPr>
        <p:spPr>
          <a:xfrm>
            <a:off x="5411262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3" name="Shape 2587">
            <a:extLst>
              <a:ext uri="{FF2B5EF4-FFF2-40B4-BE49-F238E27FC236}">
                <a16:creationId xmlns:a16="http://schemas.microsoft.com/office/drawing/2014/main" id="{B641ADED-45B0-466B-A4BE-CEC5570DB588}"/>
              </a:ext>
            </a:extLst>
          </p:cNvPr>
          <p:cNvSpPr/>
          <p:nvPr/>
        </p:nvSpPr>
        <p:spPr>
          <a:xfrm>
            <a:off x="6505855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4" name="Shape 2628">
            <a:extLst>
              <a:ext uri="{FF2B5EF4-FFF2-40B4-BE49-F238E27FC236}">
                <a16:creationId xmlns:a16="http://schemas.microsoft.com/office/drawing/2014/main" id="{3499E135-4CE8-41B2-BDBA-5D813B49F909}"/>
              </a:ext>
            </a:extLst>
          </p:cNvPr>
          <p:cNvSpPr/>
          <p:nvPr/>
        </p:nvSpPr>
        <p:spPr>
          <a:xfrm>
            <a:off x="8327927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6" name="Shape 2587">
            <a:extLst>
              <a:ext uri="{FF2B5EF4-FFF2-40B4-BE49-F238E27FC236}">
                <a16:creationId xmlns:a16="http://schemas.microsoft.com/office/drawing/2014/main" id="{01107A37-C368-49C5-9DC7-A94D9D426028}"/>
              </a:ext>
            </a:extLst>
          </p:cNvPr>
          <p:cNvSpPr/>
          <p:nvPr/>
        </p:nvSpPr>
        <p:spPr>
          <a:xfrm>
            <a:off x="9422520" y="5239721"/>
            <a:ext cx="304875" cy="304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Shape 2628">
            <a:extLst>
              <a:ext uri="{FF2B5EF4-FFF2-40B4-BE49-F238E27FC236}">
                <a16:creationId xmlns:a16="http://schemas.microsoft.com/office/drawing/2014/main" id="{3EBC6043-323F-4E40-A483-EE2CE6E8C56C}"/>
              </a:ext>
            </a:extLst>
          </p:cNvPr>
          <p:cNvSpPr/>
          <p:nvPr/>
        </p:nvSpPr>
        <p:spPr>
          <a:xfrm>
            <a:off x="11244592" y="5544596"/>
            <a:ext cx="261569" cy="29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1471855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D95B-3642-486B-9C19-6BF057D1F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EEEEB-835D-4231-8781-3D7857A38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4CA82-43C4-443A-897A-2619A1A50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F510C-AD04-4FF5-BC04-F293AD97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30E08-2C0D-4BE1-93FD-9E2715925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28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7246ADE-AF0D-4665-B94E-C64EAAA42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435B5D-331F-4378-A98D-701BF3715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600" y="6375818"/>
            <a:ext cx="511868" cy="365125"/>
          </a:xfrm>
          <a:prstGeom prst="rect">
            <a:avLst/>
          </a:prstGeom>
        </p:spPr>
        <p:txBody>
          <a:bodyPr/>
          <a:lstStyle/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E0D6FF-F00D-45C7-A8B9-6122B7A73E6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199" y="1511300"/>
            <a:ext cx="5459951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FFA882D-3B1A-4B0F-8C4B-4A307EF3A69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0638" y="1511300"/>
            <a:ext cx="5461000" cy="4648200"/>
          </a:xfrm>
        </p:spPr>
        <p:txBody>
          <a:bodyPr lIns="72000" tIns="36000" rIns="72000" bIns="36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                                                                                                                            Enter &amp; TAB for next text level                                                                                                              SHIFT+TAB to go back in levels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0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2">
          <p15:clr>
            <a:srgbClr val="A4A3A4"/>
          </p15:clr>
        </p15:guide>
        <p15:guide id="2" pos="4013">
          <p15:clr>
            <a:srgbClr val="A4A3A4"/>
          </p15:clr>
        </p15:guide>
        <p15:guide id="3" pos="3716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o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374C-F223-47F3-BBF5-AB0E4394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1"/>
            <a:ext cx="11473200" cy="619713"/>
          </a:xfrm>
          <a:prstGeom prst="rect">
            <a:avLst/>
          </a:prstGeom>
        </p:spPr>
        <p:txBody>
          <a:bodyPr lIns="72000" tIns="36000" rIns="72000" bIns="36000"/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EC09FC0-046C-4680-8863-00E867AAE76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wrap="square" lIns="72000" tIns="36000" rIns="72000" bIns="36000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2pPr>
            <a:lvl3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3pPr>
            <a:lvl4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4pPr>
            <a:lvl5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5pPr>
            <a:lvl6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6pPr>
            <a:lvl7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7pPr>
            <a:lvl8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8pPr>
            <a:lvl9pPr marL="0" indent="0" algn="l">
              <a:spcBef>
                <a:spcPts val="0"/>
              </a:spcBef>
              <a:buFont typeface="Arial" panose="020B0604020202020204" pitchFamily="34" charset="0"/>
              <a:buChar char="​"/>
              <a:defRPr sz="2000">
                <a:latin typeface="Palatino Linotype" panose="02040502050505030304" pitchFamily="18" charset="0"/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14FBFAE-6F7B-4E9C-BCC3-47A9488671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0000" y="1512000"/>
            <a:ext cx="11473200" cy="4647600"/>
          </a:xfrm>
          <a:ln w="19050">
            <a:noFill/>
          </a:ln>
        </p:spPr>
        <p:txBody>
          <a:bodyPr lIns="72000" tIns="36000" rIns="72000" bIns="36000"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to edit text or add media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C387FF6-39B2-4DBD-BCE1-59066521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7B51CE33-A654-4FEC-9FDE-2F5A1C8C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600" y="6375818"/>
            <a:ext cx="511868" cy="365125"/>
          </a:xfrm>
          <a:prstGeom prst="rect">
            <a:avLst/>
          </a:prstGeom>
        </p:spPr>
        <p:txBody>
          <a:bodyPr/>
          <a:lstStyle/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6A2B6-A4A4-4A4A-8CD5-698879BC50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600">
                <a:noFill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464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2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BF64466-F367-40DF-8BAC-6FB3B331E8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600">
                <a:noFill/>
              </a:defRPr>
            </a:lvl1pPr>
          </a:lstStyle>
          <a:p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19421ED-E398-409B-84BF-1D7C32EC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2600" y="6339508"/>
            <a:ext cx="1080000" cy="341053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74AD59E-A423-4B11-A9D8-860D9ED84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8C76A65-4949-4712-B40B-9E02FAB6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90" y="6375818"/>
            <a:ext cx="511868" cy="365125"/>
          </a:xfrm>
        </p:spPr>
        <p:txBody>
          <a:bodyPr/>
          <a:lstStyle/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767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2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one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CF9518-F533-485C-96A6-A4571873B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3200" y="6339600"/>
            <a:ext cx="1080000" cy="34105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9D799-5907-4EC7-82C1-D93D0769DDD1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86A0B8-2662-4C46-9EA5-A9339075675B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7BDB89-0478-4360-AB35-CE8EB6DB9B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9" y="2570696"/>
            <a:ext cx="5367221" cy="48194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lang="da-DK" sz="18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8F54DBF-A067-4A56-8AC3-7876AEEF5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1829426"/>
            <a:ext cx="5367221" cy="67584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32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F35B9AA-ACD8-4D84-AB72-7C3D1781B7C6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253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365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and fac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7CF9518-F533-485C-96A6-A4571873B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3200" y="6339600"/>
            <a:ext cx="1080000" cy="34105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19D799-5907-4EC7-82C1-D93D0769DDD1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D8FF1-9D26-42A9-8073-D4A294C8CEAE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31BAF997-FD75-4017-B769-FDDDCB9192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800" y="75469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11C61C4F-80D2-44D9-AC16-5BDCC4AC2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4800" y="116011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9C1B046-D6B5-4371-A674-A47AB750D9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4800" y="202596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9B19447-67A9-477A-9926-6404F0B27B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4800" y="243138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DF280D-5740-4598-9F88-5A973A1F19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4800" y="3280580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1CF04E5-1C6D-46BE-8D2D-3374C592F1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4800" y="3686001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EF5E4F9-47C1-4917-A884-EB33552E06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4800" y="4579654"/>
            <a:ext cx="5738659" cy="29031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C9EE376-9E88-4E73-8A59-CB3065906C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4800" y="4985075"/>
            <a:ext cx="5738659" cy="73902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a-DK" sz="1600" smtClean="0">
                <a:solidFill>
                  <a:schemeClr val="bg1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1BFABB9-4CC8-41F9-AAD1-42B132A2A45B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bg1"/>
                </a:solidFill>
              </a:rPr>
              <a:pPr/>
              <a:t>‹#›</a:t>
            </a:fld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693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A4A3A4"/>
          </p15:clr>
        </p15:guide>
        <p15:guide id="2" pos="3653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ference one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23D70F-C0EE-4776-AA20-24BC8D2345C7}"/>
              </a:ext>
            </a:extLst>
          </p:cNvPr>
          <p:cNvCxnSpPr/>
          <p:nvPr/>
        </p:nvCxnSpPr>
        <p:spPr>
          <a:xfrm flipH="1">
            <a:off x="9672000" y="552450"/>
            <a:ext cx="2520000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FDB978-3191-443B-88E5-D71E677F57EF}"/>
              </a:ext>
            </a:extLst>
          </p:cNvPr>
          <p:cNvCxnSpPr/>
          <p:nvPr/>
        </p:nvCxnSpPr>
        <p:spPr>
          <a:xfrm flipH="1">
            <a:off x="5800725" y="6258323"/>
            <a:ext cx="2520000" cy="0"/>
          </a:xfrm>
          <a:prstGeom prst="line">
            <a:avLst/>
          </a:prstGeom>
          <a:ln w="920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15AE17-660B-456D-80E6-FF62C98ED0F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800725" cy="6858000"/>
          </a:xfrm>
          <a:prstGeom prst="rect">
            <a:avLst/>
          </a:prstGeom>
          <a:solidFill>
            <a:schemeClr val="accent1"/>
          </a:solidFill>
        </p:spPr>
        <p:txBody>
          <a:bodyPr tIns="900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Click and insert image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6CCEC0C-F71A-45E4-9C98-E2F789A96F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800" y="1829426"/>
            <a:ext cx="5367221" cy="675848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sz="320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617F579-E538-4349-9075-EA9ED3F074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4800" y="2570696"/>
            <a:ext cx="5367221" cy="481949"/>
          </a:xfrm>
          <a:prstGeom prst="rect">
            <a:avLst/>
          </a:prstGeom>
          <a:noFill/>
        </p:spPr>
        <p:txBody>
          <a:bodyPr wrap="square" lIns="72000" tIns="36000" rIns="72000" bIns="36000">
            <a:noAutofit/>
          </a:bodyPr>
          <a:lstStyle>
            <a:lvl1pPr marL="0" indent="0">
              <a:spcBef>
                <a:spcPts val="900"/>
              </a:spcBef>
              <a:buFont typeface="Arial" panose="020B0604020202020204" pitchFamily="34" charset="0"/>
              <a:buChar char="​"/>
              <a:defRPr lang="da-DK" sz="1800" smtClean="0">
                <a:solidFill>
                  <a:schemeClr val="accent5"/>
                </a:solidFill>
                <a:effectLst/>
              </a:defRPr>
            </a:lvl1pPr>
            <a:lvl2pPr marL="0" indent="0">
              <a:spcBef>
                <a:spcPts val="900"/>
              </a:spcBef>
              <a:buNone/>
              <a:defRPr>
                <a:latin typeface="+mj-lt"/>
              </a:defRPr>
            </a:lvl2pPr>
            <a:lvl3pPr marL="542925" indent="0">
              <a:spcBef>
                <a:spcPts val="900"/>
              </a:spcBef>
              <a:buNone/>
              <a:defRPr>
                <a:latin typeface="+mj-lt"/>
              </a:defRPr>
            </a:lvl3pPr>
            <a:lvl4pPr marL="990600" indent="0">
              <a:spcBef>
                <a:spcPts val="900"/>
              </a:spcBef>
              <a:buNone/>
              <a:defRPr>
                <a:latin typeface="+mj-lt"/>
              </a:defRPr>
            </a:lvl4pPr>
            <a:lvl5pPr marL="1438275" indent="0">
              <a:spcBef>
                <a:spcPts val="900"/>
              </a:spcBef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da-DK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96EC195-29C5-4E6F-855E-1DA168F45016}"/>
              </a:ext>
            </a:extLst>
          </p:cNvPr>
          <p:cNvSpPr txBox="1">
            <a:spLocks/>
          </p:cNvSpPr>
          <p:nvPr/>
        </p:nvSpPr>
        <p:spPr>
          <a:xfrm>
            <a:off x="10762637" y="6339507"/>
            <a:ext cx="1069963" cy="341053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D9FAB6A-CFE4-4439-A6A6-2F7CCD566AE7}"/>
              </a:ext>
            </a:extLst>
          </p:cNvPr>
          <p:cNvSpPr txBox="1">
            <a:spLocks/>
          </p:cNvSpPr>
          <p:nvPr/>
        </p:nvSpPr>
        <p:spPr>
          <a:xfrm>
            <a:off x="5879409" y="6375600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C8C45C-947F-4981-8B3F-4F32E973C901}" type="slidenum">
              <a:rPr lang="en-GB" sz="800" smtClean="0">
                <a:solidFill>
                  <a:schemeClr val="accent4"/>
                </a:solidFill>
              </a:rPr>
              <a:pPr/>
              <a:t>‹#›</a:t>
            </a:fld>
            <a:endParaRPr lang="en-GB" sz="800" dirty="0">
              <a:solidFill>
                <a:schemeClr val="accent4"/>
              </a:solidFill>
            </a:endParaRPr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00"/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3753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5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C2A3EC6-870A-493B-88F3-272F2456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Autofit/>
          </a:bodyPr>
          <a:lstStyle/>
          <a:p>
            <a:r>
              <a:rPr lang="en-US" dirty="0"/>
              <a:t>Click to edit headline</a:t>
            </a:r>
            <a:endParaRPr lang="da-DK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FA59B7-C940-4163-9565-C30FF23A1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90" y="6375818"/>
            <a:ext cx="511868" cy="365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EDC1C9C1-9C92-4E06-946B-68FB2B3160E2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B34B12-4528-4532-A8B2-B4BE1137B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0" y="1512000"/>
            <a:ext cx="11472238" cy="464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90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1" r:id="rId3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6880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320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Segoe UI Black" panose="020B0A02040204020203" pitchFamily="34" charset="0"/>
          <a:ea typeface="Segoe UI Black" panose="020B0A02040204020203" pitchFamily="34" charset="0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>
          <p15:clr>
            <a:srgbClr val="A4A3A4"/>
          </p15:clr>
        </p15:guide>
        <p15:guide id="2" pos="7453">
          <p15:clr>
            <a:srgbClr val="A4A3A4"/>
          </p15:clr>
        </p15:guide>
        <p15:guide id="3" orient="horz" pos="226">
          <p15:clr>
            <a:srgbClr val="A4A3A4"/>
          </p15:clr>
        </p15:guide>
        <p15:guide id="4" orient="horz" pos="3880">
          <p15:clr>
            <a:srgbClr val="A4A3A4"/>
          </p15:clr>
        </p15:guide>
        <p15:guide id="5" pos="27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387600"/>
          </a:xfrm>
        </p:spPr>
        <p:txBody>
          <a:bodyPr/>
          <a:lstStyle/>
          <a:p>
            <a:r>
              <a:rPr lang="en-US" sz="4200" b="1" dirty="0">
                <a:latin typeface="Fira Sans" panose="020B0503050000020004" pitchFamily="34" charset="0"/>
              </a:rPr>
              <a:t>Skills Initiative for Africa</a:t>
            </a:r>
            <a:br>
              <a:rPr lang="en-US" sz="4000" b="1" dirty="0">
                <a:latin typeface="Fira Sans" panose="020B0503050000020004" pitchFamily="34" charset="0"/>
              </a:rPr>
            </a:br>
            <a:r>
              <a:rPr lang="en-US" sz="3400" b="1" dirty="0">
                <a:latin typeface="Fira Sans" panose="020B0503050000020004" pitchFamily="34" charset="0"/>
              </a:rPr>
              <a:t>Financial Cooperation</a:t>
            </a:r>
            <a:endParaRPr lang="de-DE" sz="3400" b="1" dirty="0">
              <a:latin typeface="Fira Sans" panose="020B05030500000200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DDE7FD-8C1C-44EA-95CB-A92CB3CBB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8325"/>
            <a:ext cx="9144000" cy="589636"/>
          </a:xfrm>
        </p:spPr>
        <p:txBody>
          <a:bodyPr>
            <a:noAutofit/>
          </a:bodyPr>
          <a:lstStyle/>
          <a:p>
            <a:pPr marR="0" rtl="0"/>
            <a:r>
              <a:rPr lang="en-US" sz="18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Communications and Marketing in Funding Window III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CF89F-EA10-CBEC-5900-846D74C96D36}"/>
              </a:ext>
            </a:extLst>
          </p:cNvPr>
          <p:cNvSpPr txBox="1"/>
          <p:nvPr/>
        </p:nvSpPr>
        <p:spPr>
          <a:xfrm>
            <a:off x="4439652" y="3926394"/>
            <a:ext cx="3312695" cy="379591"/>
          </a:xfrm>
          <a:prstGeom prst="rect">
            <a:avLst/>
          </a:prstGeom>
          <a:solidFill>
            <a:srgbClr val="A1204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 17, 2024</a:t>
            </a:r>
          </a:p>
        </p:txBody>
      </p:sp>
    </p:spTree>
    <p:extLst>
      <p:ext uri="{BB962C8B-B14F-4D97-AF65-F5344CB8AC3E}">
        <p14:creationId xmlns:p14="http://schemas.microsoft.com/office/powerpoint/2010/main" val="269250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9F0CAC-0458-F3AF-7F50-B28ADB1D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25" y="167769"/>
            <a:ext cx="4612292" cy="652246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731D01-D9CF-BC80-C4E0-6B2720DC7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12"/>
          <a:stretch/>
        </p:blipFill>
        <p:spPr>
          <a:xfrm>
            <a:off x="4971938" y="3488817"/>
            <a:ext cx="7027791" cy="171818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95B888-74B4-CA75-DAF2-51057841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2"/>
          <a:stretch/>
        </p:blipFill>
        <p:spPr>
          <a:xfrm>
            <a:off x="4971938" y="1234569"/>
            <a:ext cx="7027789" cy="171818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64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9F0CAC-0458-F3AF-7F50-B28ADB1D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25" y="167809"/>
            <a:ext cx="4612292" cy="652238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731D01-D9CF-BC80-C4E0-6B2720DC7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t="82643" r="150" b="69"/>
          <a:stretch/>
        </p:blipFill>
        <p:spPr>
          <a:xfrm>
            <a:off x="5014984" y="3537857"/>
            <a:ext cx="7027791" cy="171818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95B888-74B4-CA75-DAF2-51057841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" b="78688"/>
          <a:stretch/>
        </p:blipFill>
        <p:spPr>
          <a:xfrm>
            <a:off x="5014984" y="1000526"/>
            <a:ext cx="7027789" cy="212775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594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9F0CAC-0458-F3AF-7F50-B28ADB1D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76" y="167769"/>
            <a:ext cx="4612189" cy="652246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731D01-D9CF-BC80-C4E0-6B2720DC7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53" b="159"/>
          <a:stretch/>
        </p:blipFill>
        <p:spPr>
          <a:xfrm>
            <a:off x="4971938" y="3488817"/>
            <a:ext cx="7027791" cy="171818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95B888-74B4-CA75-DAF2-51057841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2713"/>
          <a:stretch/>
        </p:blipFill>
        <p:spPr>
          <a:xfrm>
            <a:off x="4971938" y="1234568"/>
            <a:ext cx="7027789" cy="171818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034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895BE9E-6818-64F6-6B6E-8D3243E9997C}"/>
              </a:ext>
            </a:extLst>
          </p:cNvPr>
          <p:cNvGrpSpPr/>
          <p:nvPr/>
        </p:nvGrpSpPr>
        <p:grpSpPr>
          <a:xfrm>
            <a:off x="10887638" y="226954"/>
            <a:ext cx="1148787" cy="538221"/>
            <a:chOff x="10887638" y="226954"/>
            <a:chExt cx="1148787" cy="5382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EEF686-6097-DA26-4B66-956413D3E377}"/>
                </a:ext>
              </a:extLst>
            </p:cNvPr>
            <p:cNvSpPr/>
            <p:nvPr/>
          </p:nvSpPr>
          <p:spPr>
            <a:xfrm>
              <a:off x="10887638" y="226954"/>
              <a:ext cx="1148787" cy="538221"/>
            </a:xfrm>
            <a:prstGeom prst="rect">
              <a:avLst/>
            </a:prstGeom>
            <a:noFill/>
            <a:ln>
              <a:solidFill>
                <a:srgbClr val="AA21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C39F52-4A9A-4C0E-3B37-92D12E27F964}"/>
                </a:ext>
              </a:extLst>
            </p:cNvPr>
            <p:cNvSpPr txBox="1"/>
            <p:nvPr/>
          </p:nvSpPr>
          <p:spPr>
            <a:xfrm>
              <a:off x="10927713" y="265231"/>
              <a:ext cx="1068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Grantee 1 Logo Here</a:t>
              </a:r>
              <a:endParaRPr lang="en-GB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94E5A7-FBE8-1542-1737-FF0EB426BC12}"/>
              </a:ext>
            </a:extLst>
          </p:cNvPr>
          <p:cNvGrpSpPr/>
          <p:nvPr/>
        </p:nvGrpSpPr>
        <p:grpSpPr>
          <a:xfrm>
            <a:off x="9358130" y="225425"/>
            <a:ext cx="1148787" cy="538221"/>
            <a:chOff x="10887638" y="226954"/>
            <a:chExt cx="1148787" cy="5382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C275C8-18D8-79F9-9019-5512B44D1F3B}"/>
                </a:ext>
              </a:extLst>
            </p:cNvPr>
            <p:cNvSpPr/>
            <p:nvPr/>
          </p:nvSpPr>
          <p:spPr>
            <a:xfrm>
              <a:off x="10887638" y="226954"/>
              <a:ext cx="1148787" cy="538221"/>
            </a:xfrm>
            <a:prstGeom prst="rect">
              <a:avLst/>
            </a:prstGeom>
            <a:noFill/>
            <a:ln>
              <a:solidFill>
                <a:srgbClr val="AA21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1DC9B9-F9B9-5F4F-3E4E-7F191A63279C}"/>
                </a:ext>
              </a:extLst>
            </p:cNvPr>
            <p:cNvSpPr txBox="1"/>
            <p:nvPr/>
          </p:nvSpPr>
          <p:spPr>
            <a:xfrm>
              <a:off x="10927713" y="265231"/>
              <a:ext cx="1068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Grantee 2 Logo Here</a:t>
              </a:r>
              <a:endParaRPr lang="en-GB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6065D8-C2BA-44BB-0A6A-45CCF6DCE7F4}"/>
              </a:ext>
            </a:extLst>
          </p:cNvPr>
          <p:cNvGrpSpPr/>
          <p:nvPr/>
        </p:nvGrpSpPr>
        <p:grpSpPr>
          <a:xfrm>
            <a:off x="7834627" y="225423"/>
            <a:ext cx="1148787" cy="538221"/>
            <a:chOff x="10887638" y="226954"/>
            <a:chExt cx="1148787" cy="5382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6ECA65-9D89-EE3B-09CD-D628FC7FDAEF}"/>
                </a:ext>
              </a:extLst>
            </p:cNvPr>
            <p:cNvSpPr/>
            <p:nvPr/>
          </p:nvSpPr>
          <p:spPr>
            <a:xfrm>
              <a:off x="10887638" y="226954"/>
              <a:ext cx="1148787" cy="538221"/>
            </a:xfrm>
            <a:prstGeom prst="rect">
              <a:avLst/>
            </a:prstGeom>
            <a:noFill/>
            <a:ln>
              <a:solidFill>
                <a:srgbClr val="AA21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B46304-5A3C-0D7A-2221-B4D782191F4E}"/>
                </a:ext>
              </a:extLst>
            </p:cNvPr>
            <p:cNvSpPr txBox="1"/>
            <p:nvPr/>
          </p:nvSpPr>
          <p:spPr>
            <a:xfrm>
              <a:off x="10927713" y="265231"/>
              <a:ext cx="1068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Grantee 3 Logo Here</a:t>
              </a:r>
              <a:endParaRPr lang="en-GB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Title 7">
            <a:extLst>
              <a:ext uri="{FF2B5EF4-FFF2-40B4-BE49-F238E27FC236}">
                <a16:creationId xmlns:a16="http://schemas.microsoft.com/office/drawing/2014/main" id="{3ED54CC3-A330-1FEF-73BB-5431B3CA33A1}"/>
              </a:ext>
            </a:extLst>
          </p:cNvPr>
          <p:cNvSpPr txBox="1">
            <a:spLocks/>
          </p:cNvSpPr>
          <p:nvPr/>
        </p:nvSpPr>
        <p:spPr>
          <a:xfrm>
            <a:off x="155575" y="1041400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3700" b="1" dirty="0">
                <a:latin typeface="Fira Sans" panose="020B0503050000020004" pitchFamily="34" charset="0"/>
              </a:rPr>
              <a:t>Title</a:t>
            </a:r>
            <a:endParaRPr lang="de-DE" sz="3700" b="1" dirty="0">
              <a:latin typeface="Fira Sans" panose="020B0503050000020004" pitchFamily="34" charset="0"/>
            </a:endParaRPr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7D27C18A-EEFB-6C37-29A3-783398D106AC}"/>
              </a:ext>
            </a:extLst>
          </p:cNvPr>
          <p:cNvSpPr txBox="1">
            <a:spLocks/>
          </p:cNvSpPr>
          <p:nvPr/>
        </p:nvSpPr>
        <p:spPr>
          <a:xfrm>
            <a:off x="233725" y="1682773"/>
            <a:ext cx="11394450" cy="369332"/>
          </a:xfrm>
          <a:prstGeom prst="rect">
            <a:avLst/>
          </a:prstGeom>
        </p:spPr>
        <p:txBody>
          <a:bodyPr vert="horz" wrap="square" lIns="72000" tIns="36000" rIns="72000" bIns="3600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</a:pPr>
            <a:r>
              <a:rPr lang="en-US" sz="2000" kern="12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Subtitle (if necessary)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D061F7D1-26E7-97A8-A6EB-6A925A9532A5}"/>
              </a:ext>
            </a:extLst>
          </p:cNvPr>
          <p:cNvSpPr txBox="1">
            <a:spLocks/>
          </p:cNvSpPr>
          <p:nvPr/>
        </p:nvSpPr>
        <p:spPr>
          <a:xfrm>
            <a:off x="155575" y="2193399"/>
            <a:ext cx="11473200" cy="1135950"/>
          </a:xfrm>
          <a:prstGeom prst="rect">
            <a:avLst/>
          </a:prstGeom>
          <a:ln w="19050">
            <a:noFill/>
          </a:ln>
        </p:spPr>
        <p:txBody>
          <a:bodyPr vert="horz" lIns="72000" tIns="36000" rIns="72000" bIns="3600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Iqui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utet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cus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 sit re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offictu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ritissequia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porias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volupid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erro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eum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aut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labores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torpore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ratur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? Litas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experferum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facepelis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rem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aspe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laceat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Volore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non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reptat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arunt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omnimi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apedici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sectet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lam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debitatur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quis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aut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audit,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quidit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et litis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volument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Occae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latur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proviti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ommoluptam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harit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optae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sed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eum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res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repuditatur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nectio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Ut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perest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est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verro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aut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vollupt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istist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hil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magnatas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endebitat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16E3CE-3975-B791-31B6-D8DC93C9F6C9}"/>
              </a:ext>
            </a:extLst>
          </p:cNvPr>
          <p:cNvSpPr txBox="1"/>
          <p:nvPr/>
        </p:nvSpPr>
        <p:spPr>
          <a:xfrm>
            <a:off x="155575" y="3470643"/>
            <a:ext cx="3199219" cy="1487587"/>
          </a:xfrm>
          <a:prstGeom prst="rect">
            <a:avLst/>
          </a:prstGeom>
          <a:solidFill>
            <a:srgbClr val="A1204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Emphasis Box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 res as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minciis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dolor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moluptus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 ped quo de nis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niet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acepe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occulla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vent.</a:t>
            </a:r>
          </a:p>
        </p:txBody>
      </p:sp>
    </p:spTree>
    <p:extLst>
      <p:ext uri="{BB962C8B-B14F-4D97-AF65-F5344CB8AC3E}">
        <p14:creationId xmlns:p14="http://schemas.microsoft.com/office/powerpoint/2010/main" val="343221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479675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Group Work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0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479675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Business Plan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27DB8F4-60E8-02F3-090F-533BB251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985" y="3108325"/>
            <a:ext cx="9808029" cy="1017361"/>
          </a:xfrm>
        </p:spPr>
        <p:txBody>
          <a:bodyPr>
            <a:noAutofit/>
          </a:bodyPr>
          <a:lstStyle/>
          <a:p>
            <a:pPr marR="0" rtl="0"/>
            <a:r>
              <a:rPr lang="en-US" sz="32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Marketing Plan/Strategy</a:t>
            </a:r>
            <a:endParaRPr lang="en-GB" sz="32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4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479675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Part One: Goal Setting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5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479675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Marketing Goal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27DB8F4-60E8-02F3-090F-533BB251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985" y="3108325"/>
            <a:ext cx="9808029" cy="1017361"/>
          </a:xfrm>
        </p:spPr>
        <p:txBody>
          <a:bodyPr>
            <a:noAutofit/>
          </a:bodyPr>
          <a:lstStyle/>
          <a:p>
            <a:pPr marR="0" rtl="0"/>
            <a:r>
              <a:rPr lang="en-GB" sz="32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the overarching goal for your marketing campaign/strategy/activity</a:t>
            </a:r>
          </a:p>
        </p:txBody>
      </p:sp>
    </p:spTree>
    <p:extLst>
      <p:ext uri="{BB962C8B-B14F-4D97-AF65-F5344CB8AC3E}">
        <p14:creationId xmlns:p14="http://schemas.microsoft.com/office/powerpoint/2010/main" val="233341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479675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Marketing Goal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27DB8F4-60E8-02F3-090F-533BB251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985" y="3108325"/>
            <a:ext cx="9808029" cy="549275"/>
          </a:xfrm>
        </p:spPr>
        <p:txBody>
          <a:bodyPr>
            <a:noAutofit/>
          </a:bodyPr>
          <a:lstStyle/>
          <a:p>
            <a:pPr marR="0" rtl="0"/>
            <a:r>
              <a:rPr lang="en-GB" sz="3200" i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our initiative's awareness in the community</a:t>
            </a:r>
          </a:p>
        </p:txBody>
      </p:sp>
    </p:spTree>
    <p:extLst>
      <p:ext uri="{BB962C8B-B14F-4D97-AF65-F5344CB8AC3E}">
        <p14:creationId xmlns:p14="http://schemas.microsoft.com/office/powerpoint/2010/main" val="4285224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479675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Marketing Objective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27DB8F4-60E8-02F3-090F-533BB251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985" y="3108325"/>
            <a:ext cx="9808029" cy="995589"/>
          </a:xfrm>
        </p:spPr>
        <p:txBody>
          <a:bodyPr>
            <a:noAutofit/>
          </a:bodyPr>
          <a:lstStyle/>
          <a:p>
            <a:pPr marR="0" rtl="0"/>
            <a:r>
              <a:rPr lang="en-GB" sz="32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 specific, measurable, achievable, relevant, and time-bound objectives aligned with your marketing goal</a:t>
            </a:r>
          </a:p>
        </p:txBody>
      </p:sp>
    </p:spTree>
    <p:extLst>
      <p:ext uri="{BB962C8B-B14F-4D97-AF65-F5344CB8AC3E}">
        <p14:creationId xmlns:p14="http://schemas.microsoft.com/office/powerpoint/2010/main" val="2698957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385" y="628650"/>
            <a:ext cx="9503229" cy="2800350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Why is it important for our projects to utilize effective communication and marketing?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616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479675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Marketing Objective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27DB8F4-60E8-02F3-090F-533BB251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49" y="3114221"/>
            <a:ext cx="10020301" cy="984704"/>
          </a:xfrm>
        </p:spPr>
        <p:txBody>
          <a:bodyPr>
            <a:noAutofit/>
          </a:bodyPr>
          <a:lstStyle/>
          <a:p>
            <a:pPr marR="0" rtl="0"/>
            <a:r>
              <a:rPr lang="en-GB" sz="3200" i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the average engagement rate on Instagram posts by 20% over the next three months for our fashion brand</a:t>
            </a:r>
          </a:p>
        </p:txBody>
      </p:sp>
    </p:spTree>
    <p:extLst>
      <p:ext uri="{BB962C8B-B14F-4D97-AF65-F5344CB8AC3E}">
        <p14:creationId xmlns:p14="http://schemas.microsoft.com/office/powerpoint/2010/main" val="3657805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358775"/>
            <a:ext cx="10229850" cy="631825"/>
          </a:xfrm>
        </p:spPr>
        <p:txBody>
          <a:bodyPr/>
          <a:lstStyle/>
          <a:p>
            <a:pPr algn="l"/>
            <a:r>
              <a:rPr lang="en-GB" sz="3600" b="1" dirty="0">
                <a:latin typeface="Fira Sans" panose="020B0503050000020004" pitchFamily="34" charset="0"/>
              </a:rPr>
              <a:t>Marketing Objectives - SMART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27DB8F4-60E8-02F3-090F-533BB251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50" y="1197429"/>
            <a:ext cx="11393488" cy="3951514"/>
          </a:xfrm>
        </p:spPr>
        <p:txBody>
          <a:bodyPr>
            <a:noAutofit/>
          </a:bodyPr>
          <a:lstStyle/>
          <a:p>
            <a:pPr marR="0" algn="l" rtl="0"/>
            <a:r>
              <a:rPr lang="en-US" sz="40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pecific:		who, what, details</a:t>
            </a:r>
          </a:p>
          <a:p>
            <a:pPr marR="0" algn="l" rtl="0"/>
            <a:r>
              <a:rPr lang="en-US" sz="40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32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easurable:	how many, documented by, accountable to</a:t>
            </a:r>
          </a:p>
          <a:p>
            <a:pPr marR="0" algn="l" rtl="0"/>
            <a:r>
              <a:rPr lang="en-US" sz="40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chievable:	justification</a:t>
            </a:r>
          </a:p>
          <a:p>
            <a:pPr marR="0" algn="l" rtl="0"/>
            <a:r>
              <a:rPr lang="en-US" sz="40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elevant:		rationale</a:t>
            </a:r>
          </a:p>
          <a:p>
            <a:pPr marR="0" algn="l" rtl="0"/>
            <a:r>
              <a:rPr lang="en-US" sz="40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ime-bound:	when</a:t>
            </a:r>
          </a:p>
          <a:p>
            <a:pPr marR="0" algn="l" rtl="0"/>
            <a:endParaRPr lang="en-US" sz="32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/>
            <a:endParaRPr lang="en-US" sz="32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/>
            <a:endParaRPr lang="en-GB" sz="32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817C836-CEC8-7A22-3AB3-4FD24F571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114" y="3712028"/>
            <a:ext cx="2939857" cy="15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5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358775"/>
            <a:ext cx="10229850" cy="631825"/>
          </a:xfrm>
        </p:spPr>
        <p:txBody>
          <a:bodyPr/>
          <a:lstStyle/>
          <a:p>
            <a:pPr algn="l"/>
            <a:r>
              <a:rPr lang="en-GB" sz="3600" b="1" dirty="0">
                <a:latin typeface="Fira Sans" panose="020B0503050000020004" pitchFamily="34" charset="0"/>
              </a:rPr>
              <a:t>Marketing Objectives - SMART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27DB8F4-60E8-02F3-090F-533BB251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50" y="990600"/>
            <a:ext cx="11393488" cy="4506686"/>
          </a:xfrm>
        </p:spPr>
        <p:txBody>
          <a:bodyPr>
            <a:noAutofit/>
          </a:bodyPr>
          <a:lstStyle/>
          <a:p>
            <a:pPr marR="0" algn="l" rtl="0"/>
            <a:r>
              <a:rPr lang="en-US" sz="32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pecific: </a:t>
            </a:r>
            <a:r>
              <a:rPr lang="en-GB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 specifies the platform (LinkedIn), metric (engagement rate), and goal (20% increase).</a:t>
            </a:r>
          </a:p>
          <a:p>
            <a:pPr marR="0" algn="l" rtl="0"/>
            <a:r>
              <a:rPr lang="en-US" sz="32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easurable: </a:t>
            </a:r>
            <a:r>
              <a:rPr lang="en-GB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Engagement rate can be easily measured by tracking likes, comments, shares, and saves on LinkedIn.</a:t>
            </a:r>
          </a:p>
          <a:p>
            <a:pPr marR="0" algn="l" rtl="0"/>
            <a:r>
              <a:rPr lang="en-US" sz="32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chievable: </a:t>
            </a:r>
            <a:r>
              <a:rPr lang="en-GB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20% increase is feasible with strategic content planning, community engagement and collaborations.</a:t>
            </a:r>
          </a:p>
          <a:p>
            <a:pPr marR="0" algn="l" rtl="0"/>
            <a:r>
              <a:rPr lang="en-US" sz="32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elevant: </a:t>
            </a:r>
            <a:r>
              <a:rPr lang="en-GB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engagement aligns with initiative's goal of increasing awareness and fostering community.</a:t>
            </a:r>
          </a:p>
          <a:p>
            <a:pPr marR="0" algn="l" rtl="0"/>
            <a:r>
              <a:rPr lang="en-US" sz="32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ime-bound: </a:t>
            </a:r>
            <a:r>
              <a:rPr lang="en-GB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 has a specific timeframe of three months, allowing for timely evaluation and adjustments.</a:t>
            </a:r>
          </a:p>
          <a:p>
            <a:pPr marR="0" algn="l" rtl="0"/>
            <a:endParaRPr lang="en-US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/>
            <a:endParaRPr lang="en-US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/>
            <a:endParaRPr lang="en-US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/>
            <a:endParaRPr lang="en-GB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6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479675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Marketing Objective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27DB8F4-60E8-02F3-090F-533BB251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49" y="3114221"/>
            <a:ext cx="10020301" cy="984704"/>
          </a:xfrm>
        </p:spPr>
        <p:txBody>
          <a:bodyPr>
            <a:noAutofit/>
          </a:bodyPr>
          <a:lstStyle/>
          <a:p>
            <a:pPr marR="0" rtl="0"/>
            <a:r>
              <a:rPr lang="en-GB" sz="3200" i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the average engagement rate on Instagram posts by 20% over the next three months for our fashion brand</a:t>
            </a:r>
          </a:p>
        </p:txBody>
      </p:sp>
    </p:spTree>
    <p:extLst>
      <p:ext uri="{BB962C8B-B14F-4D97-AF65-F5344CB8AC3E}">
        <p14:creationId xmlns:p14="http://schemas.microsoft.com/office/powerpoint/2010/main" val="2723037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479675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Part Two: Strategy/Plan Development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531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479675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Tactics and Activities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27DB8F4-60E8-02F3-090F-533BB251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878" y="3108325"/>
            <a:ext cx="8692244" cy="995589"/>
          </a:xfrm>
        </p:spPr>
        <p:txBody>
          <a:bodyPr>
            <a:noAutofit/>
          </a:bodyPr>
          <a:lstStyle/>
          <a:p>
            <a:pPr marR="0" rtl="0"/>
            <a:r>
              <a:rPr lang="en-GB" sz="32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 specific activities to implement in the marketing strategy/plan</a:t>
            </a:r>
          </a:p>
        </p:txBody>
      </p:sp>
    </p:spTree>
    <p:extLst>
      <p:ext uri="{BB962C8B-B14F-4D97-AF65-F5344CB8AC3E}">
        <p14:creationId xmlns:p14="http://schemas.microsoft.com/office/powerpoint/2010/main" val="10375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358775"/>
            <a:ext cx="11393488" cy="631825"/>
          </a:xfrm>
        </p:spPr>
        <p:txBody>
          <a:bodyPr/>
          <a:lstStyle/>
          <a:p>
            <a:pPr algn="l"/>
            <a:r>
              <a:rPr lang="en-GB" sz="3600" b="1" dirty="0">
                <a:latin typeface="Fira Sans" panose="020B0503050000020004" pitchFamily="34" charset="0"/>
              </a:rPr>
              <a:t>Activity No. X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27DB8F4-60E8-02F3-090F-533BB251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50" y="1197429"/>
            <a:ext cx="11393488" cy="3951514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Description</a:t>
            </a:r>
          </a:p>
          <a:p>
            <a:pPr algn="l"/>
            <a:r>
              <a:rPr lang="en-US" sz="36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Target Audience</a:t>
            </a:r>
            <a:endParaRPr lang="en-US" sz="36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36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Medium/Channel</a:t>
            </a:r>
            <a:endParaRPr lang="en-US" sz="36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36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Timeline</a:t>
            </a:r>
            <a:endParaRPr lang="en-US" sz="36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36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Resources Needed</a:t>
            </a:r>
            <a:endParaRPr lang="en-US" sz="36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/>
            <a:endParaRPr lang="en-US" sz="32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/>
            <a:endParaRPr lang="en-GB" sz="32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7F424588-6A76-B48A-E987-0CC40425D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50" y="2373085"/>
            <a:ext cx="2452014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03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358775"/>
            <a:ext cx="11393488" cy="631825"/>
          </a:xfrm>
        </p:spPr>
        <p:txBody>
          <a:bodyPr/>
          <a:lstStyle/>
          <a:p>
            <a:pPr algn="l"/>
            <a:r>
              <a:rPr lang="en-GB" sz="3600" b="1" dirty="0">
                <a:latin typeface="Fira Sans" panose="020B0503050000020004" pitchFamily="34" charset="0"/>
              </a:rPr>
              <a:t>Group Work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27DB8F4-60E8-02F3-090F-533BB251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50" y="1197429"/>
            <a:ext cx="11393488" cy="3951514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Pick one project</a:t>
            </a:r>
          </a:p>
          <a:p>
            <a:pPr algn="l"/>
            <a:r>
              <a:rPr lang="en-US" sz="36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Create a marketing goal</a:t>
            </a:r>
            <a:endParaRPr lang="en-US" sz="36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36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Create one (1) marketing objective </a:t>
            </a:r>
            <a:endParaRPr lang="en-US" sz="36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36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Create one (1) marketing activity</a:t>
            </a:r>
            <a:endParaRPr lang="en-US" sz="36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3600" b="1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If time allows fill in the worksheet further</a:t>
            </a:r>
            <a:endParaRPr lang="en-US" sz="36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/>
            <a:endParaRPr lang="en-US" sz="32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algn="l" rtl="0"/>
            <a:endParaRPr lang="en-GB" sz="32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33262C0-3E75-78A7-6158-D2D9B931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33" y="1915887"/>
            <a:ext cx="2439401" cy="32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7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479675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Wrap Up and Q&amp;A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3E3A4713-68CD-7004-A197-25C7D53940C4}"/>
              </a:ext>
            </a:extLst>
          </p:cNvPr>
          <p:cNvSpPr txBox="1">
            <a:spLocks/>
          </p:cNvSpPr>
          <p:nvPr/>
        </p:nvSpPr>
        <p:spPr>
          <a:xfrm>
            <a:off x="360000" y="360001"/>
            <a:ext cx="11473200" cy="619713"/>
          </a:xfrm>
          <a:prstGeom prst="rect">
            <a:avLst/>
          </a:prstGeom>
        </p:spPr>
        <p:txBody>
          <a:bodyPr vert="horz" lIns="72000" tIns="36000" rIns="72000" bIns="3600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3700" b="1" dirty="0">
                <a:latin typeface="Fira Sans" panose="020B0503050000020004" pitchFamily="34" charset="0"/>
              </a:rPr>
              <a:t>Thank You!</a:t>
            </a:r>
            <a:endParaRPr lang="de-DE" sz="3700" b="1" dirty="0">
              <a:latin typeface="Fira Sans" panose="020B0503050000020004" pitchFamily="34" charset="0"/>
            </a:endParaRP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C6A6448D-ED02-F6F6-09CB-C127D318933C}"/>
              </a:ext>
            </a:extLst>
          </p:cNvPr>
          <p:cNvSpPr txBox="1">
            <a:spLocks/>
          </p:cNvSpPr>
          <p:nvPr/>
        </p:nvSpPr>
        <p:spPr>
          <a:xfrm>
            <a:off x="438150" y="1001374"/>
            <a:ext cx="11394450" cy="369332"/>
          </a:xfrm>
          <a:prstGeom prst="rect">
            <a:avLst/>
          </a:prstGeom>
        </p:spPr>
        <p:txBody>
          <a:bodyPr vert="horz" wrap="square" lIns="72000" tIns="36000" rIns="72000" bIns="3600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A12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us for more information</a:t>
            </a:r>
            <a:endParaRPr lang="de-DE" sz="2000" dirty="0">
              <a:solidFill>
                <a:srgbClr val="A12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FA319-65C5-4B1A-1AD4-7000E69403B8}"/>
              </a:ext>
            </a:extLst>
          </p:cNvPr>
          <p:cNvGrpSpPr/>
          <p:nvPr/>
        </p:nvGrpSpPr>
        <p:grpSpPr>
          <a:xfrm>
            <a:off x="5288456" y="2432791"/>
            <a:ext cx="4160344" cy="774000"/>
            <a:chOff x="6136181" y="2785216"/>
            <a:chExt cx="4160344" cy="774000"/>
          </a:xfrm>
        </p:grpSpPr>
        <p:sp>
          <p:nvSpPr>
            <p:cNvPr id="9" name="Content Placeholder 9">
              <a:extLst>
                <a:ext uri="{FF2B5EF4-FFF2-40B4-BE49-F238E27FC236}">
                  <a16:creationId xmlns:a16="http://schemas.microsoft.com/office/drawing/2014/main" id="{3D9CA7E3-FAAA-CD12-1A6C-F46D1987397B}"/>
                </a:ext>
              </a:extLst>
            </p:cNvPr>
            <p:cNvSpPr txBox="1">
              <a:spLocks/>
            </p:cNvSpPr>
            <p:nvPr/>
          </p:nvSpPr>
          <p:spPr>
            <a:xfrm>
              <a:off x="7088680" y="3024194"/>
              <a:ext cx="3207845" cy="29604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85750" indent="-2857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6880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320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 kern="120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latin typeface="Fira Sans" panose="020B0503050000020004" pitchFamily="34" charset="0"/>
                  <a:cs typeface="Calibri" panose="020F0502020204030204" pitchFamily="34" charset="0"/>
                </a:rPr>
                <a:t>https://skillsafrica.org/</a:t>
              </a:r>
            </a:p>
          </p:txBody>
        </p:sp>
        <p:pic>
          <p:nvPicPr>
            <p:cNvPr id="10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D3DE01BD-1B61-2C4D-12B0-6BA6DA4E8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181" y="2785216"/>
              <a:ext cx="774000" cy="7740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12D7EE-205B-9333-02CB-A401608BD338}"/>
              </a:ext>
            </a:extLst>
          </p:cNvPr>
          <p:cNvGrpSpPr/>
          <p:nvPr/>
        </p:nvGrpSpPr>
        <p:grpSpPr>
          <a:xfrm>
            <a:off x="5288456" y="3632687"/>
            <a:ext cx="5696419" cy="774000"/>
            <a:chOff x="6136181" y="3832712"/>
            <a:chExt cx="5696419" cy="774000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49A5CD46-6785-FD5A-C66F-73D7634DF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181" y="3832712"/>
              <a:ext cx="774000" cy="774000"/>
            </a:xfrm>
            <a:prstGeom prst="rect">
              <a:avLst/>
            </a:prstGeom>
          </p:spPr>
        </p:pic>
        <p:sp>
          <p:nvSpPr>
            <p:cNvPr id="13" name="Content Placeholder 9">
              <a:extLst>
                <a:ext uri="{FF2B5EF4-FFF2-40B4-BE49-F238E27FC236}">
                  <a16:creationId xmlns:a16="http://schemas.microsoft.com/office/drawing/2014/main" id="{2B29E9CC-2180-6204-8AC7-DF1E2E8AB1F7}"/>
                </a:ext>
              </a:extLst>
            </p:cNvPr>
            <p:cNvSpPr txBox="1">
              <a:spLocks/>
            </p:cNvSpPr>
            <p:nvPr/>
          </p:nvSpPr>
          <p:spPr>
            <a:xfrm>
              <a:off x="7088680" y="4071690"/>
              <a:ext cx="4743920" cy="296044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da-DK"/>
              </a:defPPr>
              <a:lvl1pPr indent="0" algn="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b="1">
                  <a:latin typeface="Fira Sans" panose="020B0503050000020004" pitchFamily="34" charset="0"/>
                  <a:cs typeface="Calibri" panose="020F0502020204030204" pitchFamily="34" charset="0"/>
                </a:defRPr>
              </a:lvl1pPr>
              <a:lvl2pPr marL="56880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85320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3pPr>
              <a:lvl4pPr marL="0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>
                  <a:latin typeface="Segoe UI Black" panose="020B0A02040204020203" pitchFamily="34" charset="0"/>
                  <a:ea typeface="Segoe UI Black" panose="020B0A02040204020203" pitchFamily="34" charset="0"/>
                </a:defRPr>
              </a:lvl4pPr>
              <a:lvl5pPr marL="0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/>
              </a:lvl5pPr>
              <a:lvl6pPr marL="0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/>
              </a:lvl6pPr>
              <a:lvl7pPr marL="0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/>
              </a:lvl7pPr>
              <a:lvl8pPr marL="0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/>
              </a:lvl8pPr>
              <a:lvl9pPr marL="0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​"/>
                <a:defRPr sz="1600"/>
              </a:lvl9pPr>
            </a:lstStyle>
            <a:p>
              <a:pPr algn="l"/>
              <a:r>
                <a:rPr lang="en-US" dirty="0"/>
                <a:t>support@skillsinitiative-for-africa.com</a:t>
              </a:r>
            </a:p>
          </p:txBody>
        </p:sp>
      </p:grp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9BB89419-EC43-C09F-F411-EB6E7AAD3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400" y="3032739"/>
            <a:ext cx="774000" cy="774000"/>
          </a:xfrm>
          <a:prstGeom prst="rect">
            <a:avLst/>
          </a:prstGeom>
        </p:spPr>
      </p:pic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81DBFA52-D1DF-0E96-9039-822AEA73CC35}"/>
              </a:ext>
            </a:extLst>
          </p:cNvPr>
          <p:cNvSpPr txBox="1">
            <a:spLocks/>
          </p:cNvSpPr>
          <p:nvPr/>
        </p:nvSpPr>
        <p:spPr>
          <a:xfrm>
            <a:off x="1228725" y="3271717"/>
            <a:ext cx="3112596" cy="29604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da-DK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56880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85320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>
                <a:latin typeface="Segoe UI Black" panose="020B0A02040204020203" pitchFamily="34" charset="0"/>
                <a:ea typeface="Segoe UI Black" panose="020B0A02040204020203" pitchFamily="34" charset="0"/>
              </a:defRPr>
            </a:lvl4pPr>
            <a:lvl5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/>
            </a:lvl5pPr>
            <a:lvl6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/>
            </a:lvl6pPr>
            <a:lvl7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/>
            </a:lvl7pPr>
            <a:lvl8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/>
            </a:lvl8pPr>
            <a:lvl9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/>
            </a:lvl9pPr>
          </a:lstStyle>
          <a:p>
            <a:r>
              <a:rPr lang="en-US" dirty="0"/>
              <a:t>@skills-initiative-for-africa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5D78A9-3E73-F286-4457-FF2958A57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9820" y="4232636"/>
            <a:ext cx="775161" cy="775161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6441FEE5-5423-6395-8BCB-FF7D73CC3C3A}"/>
              </a:ext>
            </a:extLst>
          </p:cNvPr>
          <p:cNvSpPr txBox="1">
            <a:spLocks/>
          </p:cNvSpPr>
          <p:nvPr/>
        </p:nvSpPr>
        <p:spPr>
          <a:xfrm>
            <a:off x="2733675" y="4472194"/>
            <a:ext cx="1607646" cy="296044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da-DK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56880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85320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>
                <a:latin typeface="Segoe UI Black" panose="020B0A02040204020203" pitchFamily="34" charset="0"/>
                <a:ea typeface="Segoe UI Black" panose="020B0A02040204020203" pitchFamily="34" charset="0"/>
              </a:defRPr>
            </a:lvl4pPr>
            <a:lvl5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/>
            </a:lvl5pPr>
            <a:lvl6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/>
            </a:lvl6pPr>
            <a:lvl7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/>
            </a:lvl7pPr>
            <a:lvl8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/>
            </a:lvl8pPr>
            <a:lvl9pPr marL="0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/>
            </a:lvl9pPr>
          </a:lstStyle>
          <a:p>
            <a:r>
              <a:rPr lang="en-US" dirty="0"/>
              <a:t>@SIFA_FC</a:t>
            </a:r>
          </a:p>
        </p:txBody>
      </p:sp>
      <p:pic>
        <p:nvPicPr>
          <p:cNvPr id="18" name="Picture 17" descr="Logo, icon&#10;&#10;Description automatically generated">
            <a:extLst>
              <a:ext uri="{FF2B5EF4-FFF2-40B4-BE49-F238E27FC236}">
                <a16:creationId xmlns:a16="http://schemas.microsoft.com/office/drawing/2014/main" id="{C1C38565-B144-559F-2B61-F3448DD25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400" y="1832843"/>
            <a:ext cx="774000" cy="774000"/>
          </a:xfrm>
          <a:prstGeom prst="rect">
            <a:avLst/>
          </a:prstGeom>
        </p:spPr>
      </p:pic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58D0C30-7915-1CC7-0760-5EE9A2A7ECAA}"/>
              </a:ext>
            </a:extLst>
          </p:cNvPr>
          <p:cNvSpPr txBox="1">
            <a:spLocks/>
          </p:cNvSpPr>
          <p:nvPr/>
        </p:nvSpPr>
        <p:spPr>
          <a:xfrm>
            <a:off x="2333625" y="2071821"/>
            <a:ext cx="2007696" cy="296044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32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b="1" dirty="0">
                <a:latin typeface="Fira Sans" panose="020B0503050000020004" pitchFamily="34" charset="0"/>
                <a:cs typeface="Calibri" panose="020F0502020204030204" pitchFamily="34" charset="0"/>
              </a:rPr>
              <a:t>@SIFAAfrica</a:t>
            </a:r>
          </a:p>
        </p:txBody>
      </p:sp>
    </p:spTree>
    <p:extLst>
      <p:ext uri="{BB962C8B-B14F-4D97-AF65-F5344CB8AC3E}">
        <p14:creationId xmlns:p14="http://schemas.microsoft.com/office/powerpoint/2010/main" val="6415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671" y="628650"/>
            <a:ext cx="10700658" cy="2800350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Why should stakeholders involved in your project actively participate in discussions about communications and marketing?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4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557" y="628650"/>
            <a:ext cx="10678885" cy="2800350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How can communications and marketing contribute to the scaling up of your innovations?  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8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A33B69-82F4-4C0D-9F82-4B9FF8E3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2800350"/>
          </a:xfrm>
        </p:spPr>
        <p:txBody>
          <a:bodyPr/>
          <a:lstStyle/>
          <a:p>
            <a:r>
              <a:rPr lang="en-GB" sz="3600" b="1" dirty="0">
                <a:latin typeface="Fira Sans" panose="020B0503050000020004" pitchFamily="34" charset="0"/>
              </a:rPr>
              <a:t>Logo Guidelines</a:t>
            </a:r>
            <a:endParaRPr lang="de-DE" sz="3600" b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13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website&#10;&#10;Description automatically generated">
            <a:extLst>
              <a:ext uri="{FF2B5EF4-FFF2-40B4-BE49-F238E27FC236}">
                <a16:creationId xmlns:a16="http://schemas.microsoft.com/office/drawing/2014/main" id="{669F0CAC-0458-F3AF-7F50-B28ADB1D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98" y="167769"/>
            <a:ext cx="8696003" cy="652246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682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9F0CAC-0458-F3AF-7F50-B28ADB1D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998" y="167769"/>
            <a:ext cx="8696002" cy="652246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31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9F0CAC-0458-F3AF-7F50-B28ADB1D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1726" y="167769"/>
            <a:ext cx="8688548" cy="652246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73E41B-43F6-B6CB-DADE-7F1E3AC888B9}"/>
              </a:ext>
            </a:extLst>
          </p:cNvPr>
          <p:cNvSpPr/>
          <p:nvPr/>
        </p:nvSpPr>
        <p:spPr>
          <a:xfrm>
            <a:off x="1751726" y="6438900"/>
            <a:ext cx="1724899" cy="251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124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9F0CAC-0458-F3AF-7F50-B28ADB1D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6751" y="167769"/>
            <a:ext cx="8678498" cy="652246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73E41B-43F6-B6CB-DADE-7F1E3AC888B9}"/>
              </a:ext>
            </a:extLst>
          </p:cNvPr>
          <p:cNvSpPr/>
          <p:nvPr/>
        </p:nvSpPr>
        <p:spPr>
          <a:xfrm>
            <a:off x="1756751" y="6421581"/>
            <a:ext cx="2287391" cy="26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2904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IFE">
  <a:themeElements>
    <a:clrScheme name="LIFE">
      <a:dk1>
        <a:srgbClr val="000000"/>
      </a:dk1>
      <a:lt1>
        <a:srgbClr val="FFFFFF"/>
      </a:lt1>
      <a:dk2>
        <a:srgbClr val="1F4843"/>
      </a:dk2>
      <a:lt2>
        <a:srgbClr val="EBEFE4"/>
      </a:lt2>
      <a:accent1>
        <a:srgbClr val="EBEFE4"/>
      </a:accent1>
      <a:accent2>
        <a:srgbClr val="DBE4B5"/>
      </a:accent2>
      <a:accent3>
        <a:srgbClr val="B8CD96"/>
      </a:accent3>
      <a:accent4>
        <a:srgbClr val="36706B"/>
      </a:accent4>
      <a:accent5>
        <a:srgbClr val="1F4843"/>
      </a:accent5>
      <a:accent6>
        <a:srgbClr val="84C55E"/>
      </a:accent6>
      <a:hlink>
        <a:srgbClr val="008EBB"/>
      </a:hlink>
      <a:folHlink>
        <a:srgbClr val="008EBB"/>
      </a:folHlink>
    </a:clrScheme>
    <a:fontScheme name="NIRAS Theme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FE" id="{0D7308D8-5D05-4635-81C1-CC8087C4BEA0}" vid="{AA0ED056-42B9-4A9E-A1FD-0D74E96B20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529</Words>
  <Application>Microsoft Office PowerPoint</Application>
  <PresentationFormat>Widescreen</PresentationFormat>
  <Paragraphs>68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Calibri</vt:lpstr>
      <vt:lpstr>Fira Sans</vt:lpstr>
      <vt:lpstr>Lato</vt:lpstr>
      <vt:lpstr>Lato Regular</vt:lpstr>
      <vt:lpstr>Palatino Linotype</vt:lpstr>
      <vt:lpstr>Segoe UI</vt:lpstr>
      <vt:lpstr>Segoe UI Black</vt:lpstr>
      <vt:lpstr>Segoe UI Light</vt:lpstr>
      <vt:lpstr>Verdana Pro Cond Light</vt:lpstr>
      <vt:lpstr>LIFE</vt:lpstr>
      <vt:lpstr>think-cell Slide</vt:lpstr>
      <vt:lpstr>Skills Initiative for Africa Financial Cooperation</vt:lpstr>
      <vt:lpstr>Why is it important for our projects to utilize effective communication and marketing?</vt:lpstr>
      <vt:lpstr>Why should stakeholders involved in your project actively participate in discussions about communications and marketing?</vt:lpstr>
      <vt:lpstr>How can communications and marketing contribute to the scaling up of your innovations?  </vt:lpstr>
      <vt:lpstr>Logo 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Work</vt:lpstr>
      <vt:lpstr>Business Plan</vt:lpstr>
      <vt:lpstr>Part One: Goal Setting</vt:lpstr>
      <vt:lpstr>Marketing Goal</vt:lpstr>
      <vt:lpstr>Marketing Goal</vt:lpstr>
      <vt:lpstr>Marketing Objective</vt:lpstr>
      <vt:lpstr>Marketing Objective</vt:lpstr>
      <vt:lpstr>Marketing Objectives - SMART</vt:lpstr>
      <vt:lpstr>Marketing Objectives - SMART</vt:lpstr>
      <vt:lpstr>Marketing Objective</vt:lpstr>
      <vt:lpstr>Part Two: Strategy/Plan Development</vt:lpstr>
      <vt:lpstr>Tactics and Activities</vt:lpstr>
      <vt:lpstr>Activity No. X</vt:lpstr>
      <vt:lpstr>Group Work</vt:lpstr>
      <vt:lpstr>Wrap Up and 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Nowak (MNOW)</dc:creator>
  <cp:lastModifiedBy>Michael Nowak (MNOW)</cp:lastModifiedBy>
  <cp:revision>32</cp:revision>
  <dcterms:created xsi:type="dcterms:W3CDTF">2021-12-16T12:52:56Z</dcterms:created>
  <dcterms:modified xsi:type="dcterms:W3CDTF">2024-05-17T06:23:08Z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lyLanguageRun">
    <vt:lpwstr>true</vt:lpwstr>
  </property>
</Properties>
</file>